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sldIdLst>
    <p:sldId id="256" r:id="rId2"/>
    <p:sldId id="257" r:id="rId3"/>
    <p:sldId id="258" r:id="rId4"/>
    <p:sldId id="259" r:id="rId5"/>
    <p:sldId id="260" r:id="rId6"/>
    <p:sldId id="262" r:id="rId7"/>
    <p:sldId id="264" r:id="rId8"/>
    <p:sldId id="265" r:id="rId9"/>
    <p:sldId id="266" r:id="rId10"/>
    <p:sldId id="267" r:id="rId11"/>
    <p:sldId id="268" r:id="rId12"/>
    <p:sldId id="269" r:id="rId13"/>
    <p:sldId id="263" r:id="rId14"/>
    <p:sldId id="261" r:id="rId1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kern="1200">
        <a:solidFill>
          <a:schemeClr val="tx1"/>
        </a:solidFill>
        <a:latin typeface="Times New Roman" charset="0"/>
        <a:ea typeface="ＭＳ Ｐゴシック" charset="0"/>
        <a:cs typeface="+mn-cs"/>
      </a:defRPr>
    </a:lvl5pPr>
    <a:lvl6pPr marL="2286000" algn="l" defTabSz="457200" rtl="0" eaLnBrk="1" latinLnBrk="0" hangingPunct="1">
      <a:defRPr kern="1200">
        <a:solidFill>
          <a:schemeClr val="tx1"/>
        </a:solidFill>
        <a:latin typeface="Times New Roman" charset="0"/>
        <a:ea typeface="ＭＳ Ｐゴシック" charset="0"/>
        <a:cs typeface="+mn-cs"/>
      </a:defRPr>
    </a:lvl6pPr>
    <a:lvl7pPr marL="2743200" algn="l" defTabSz="457200" rtl="0" eaLnBrk="1" latinLnBrk="0" hangingPunct="1">
      <a:defRPr kern="1200">
        <a:solidFill>
          <a:schemeClr val="tx1"/>
        </a:solidFill>
        <a:latin typeface="Times New Roman" charset="0"/>
        <a:ea typeface="ＭＳ Ｐゴシック" charset="0"/>
        <a:cs typeface="+mn-cs"/>
      </a:defRPr>
    </a:lvl7pPr>
    <a:lvl8pPr marL="3200400" algn="l" defTabSz="457200" rtl="0" eaLnBrk="1" latinLnBrk="0" hangingPunct="1">
      <a:defRPr kern="1200">
        <a:solidFill>
          <a:schemeClr val="tx1"/>
        </a:solidFill>
        <a:latin typeface="Times New Roman" charset="0"/>
        <a:ea typeface="ＭＳ Ｐゴシック" charset="0"/>
        <a:cs typeface="+mn-cs"/>
      </a:defRPr>
    </a:lvl8pPr>
    <a:lvl9pPr marL="3657600" algn="l" defTabSz="457200" rtl="0" eaLnBrk="1" latinLnBrk="0" hangingPunct="1">
      <a:defRPr kern="1200">
        <a:solidFill>
          <a:schemeClr val="tx1"/>
        </a:solidFill>
        <a:latin typeface="Times New Roman" charset="0"/>
        <a:ea typeface="ＭＳ Ｐゴシック" charset="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6600"/>
    <a:srgbClr val="FF9900"/>
    <a:srgbClr val="663300"/>
    <a:srgbClr val="894400"/>
    <a:srgbClr val="A45100"/>
    <a:srgbClr val="B75B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p:cViewPr varScale="1">
        <p:scale>
          <a:sx n="121" d="100"/>
          <a:sy n="121" d="100"/>
        </p:scale>
        <p:origin x="1904"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3078" name="Group 1030"/>
          <p:cNvGrpSpPr>
            <a:grpSpLocks/>
          </p:cNvGrpSpPr>
          <p:nvPr/>
        </p:nvGrpSpPr>
        <p:grpSpPr bwMode="auto">
          <a:xfrm>
            <a:off x="457200" y="2363788"/>
            <a:ext cx="8153400" cy="1600200"/>
            <a:chOff x="288" y="1489"/>
            <a:chExt cx="5136" cy="1008"/>
          </a:xfrm>
        </p:grpSpPr>
        <p:sp>
          <p:nvSpPr>
            <p:cNvPr id="3074" name="Arc 1026"/>
            <p:cNvSpPr>
              <a:spLocks/>
            </p:cNvSpPr>
            <p:nvPr/>
          </p:nvSpPr>
          <p:spPr bwMode="invGray">
            <a:xfrm>
              <a:off x="3595" y="1489"/>
              <a:ext cx="1829" cy="1008"/>
            </a:xfrm>
            <a:custGeom>
              <a:avLst/>
              <a:gdLst>
                <a:gd name="G0" fmla="+- 312 0 0"/>
                <a:gd name="G1" fmla="+- 21600 0 0"/>
                <a:gd name="G2" fmla="+- 21600 0 0"/>
                <a:gd name="T0" fmla="*/ 300 w 21912"/>
                <a:gd name="T1" fmla="*/ 0 h 43200"/>
                <a:gd name="T2" fmla="*/ 0 w 21912"/>
                <a:gd name="T3" fmla="*/ 43198 h 43200"/>
                <a:gd name="T4" fmla="*/ 312 w 21912"/>
                <a:gd name="T5" fmla="*/ 21600 h 43200"/>
              </a:gdLst>
              <a:ahLst/>
              <a:cxnLst>
                <a:cxn ang="0">
                  <a:pos x="T0" y="T1"/>
                </a:cxn>
                <a:cxn ang="0">
                  <a:pos x="T2" y="T3"/>
                </a:cxn>
                <a:cxn ang="0">
                  <a:pos x="T4" y="T5"/>
                </a:cxn>
              </a:cxnLst>
              <a:rect l="0" t="0" r="r" b="b"/>
              <a:pathLst>
                <a:path w="21912" h="43200" fill="none" extrusionOk="0">
                  <a:moveTo>
                    <a:pt x="300" y="0"/>
                  </a:moveTo>
                  <a:cubicBezTo>
                    <a:pt x="304" y="0"/>
                    <a:pt x="308" y="-1"/>
                    <a:pt x="312" y="-1"/>
                  </a:cubicBezTo>
                  <a:cubicBezTo>
                    <a:pt x="12241" y="0"/>
                    <a:pt x="21912" y="9670"/>
                    <a:pt x="21912" y="21600"/>
                  </a:cubicBezTo>
                  <a:cubicBezTo>
                    <a:pt x="21912" y="33529"/>
                    <a:pt x="12241" y="43200"/>
                    <a:pt x="312" y="43200"/>
                  </a:cubicBezTo>
                  <a:cubicBezTo>
                    <a:pt x="207" y="43199"/>
                    <a:pt x="103" y="43199"/>
                    <a:pt x="0" y="43197"/>
                  </a:cubicBezTo>
                </a:path>
                <a:path w="21912" h="43200" stroke="0" extrusionOk="0">
                  <a:moveTo>
                    <a:pt x="300" y="0"/>
                  </a:moveTo>
                  <a:cubicBezTo>
                    <a:pt x="304" y="0"/>
                    <a:pt x="308" y="-1"/>
                    <a:pt x="312" y="-1"/>
                  </a:cubicBezTo>
                  <a:cubicBezTo>
                    <a:pt x="12241" y="0"/>
                    <a:pt x="21912" y="9670"/>
                    <a:pt x="21912" y="21600"/>
                  </a:cubicBezTo>
                  <a:cubicBezTo>
                    <a:pt x="21912" y="33529"/>
                    <a:pt x="12241" y="43200"/>
                    <a:pt x="312" y="43200"/>
                  </a:cubicBezTo>
                  <a:cubicBezTo>
                    <a:pt x="207" y="43199"/>
                    <a:pt x="103" y="43199"/>
                    <a:pt x="0" y="43197"/>
                  </a:cubicBezTo>
                  <a:lnTo>
                    <a:pt x="312" y="21600"/>
                  </a:lnTo>
                  <a:close/>
                </a:path>
              </a:pathLst>
            </a:custGeom>
            <a:gradFill rotWithShape="0">
              <a:gsLst>
                <a:gs pos="0">
                  <a:schemeClr val="bg1"/>
                </a:gs>
                <a:gs pos="100000">
                  <a:srgbClr val="663300"/>
                </a:gs>
              </a:gsLst>
              <a:lin ang="0" scaled="1"/>
            </a:gradFill>
            <a:ln>
              <a:noFill/>
            </a:ln>
            <a:effectLst/>
            <a:extLst>
              <a:ext uri="{91240B29-F687-4f45-9708-019B960494DF}">
                <a14:hiddenLine xmlns:a14="http://schemas.microsoft.com/office/drawing/2010/main" xmlns="" w="9525" cap="rnd">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5" name="Arc 1027"/>
            <p:cNvSpPr>
              <a:spLocks/>
            </p:cNvSpPr>
            <p:nvPr/>
          </p:nvSpPr>
          <p:spPr bwMode="invGray">
            <a:xfrm>
              <a:off x="3548" y="1593"/>
              <a:ext cx="1831" cy="800"/>
            </a:xfrm>
            <a:custGeom>
              <a:avLst/>
              <a:gdLst>
                <a:gd name="G0" fmla="+- 324 0 0"/>
                <a:gd name="G1" fmla="+- 21600 0 0"/>
                <a:gd name="G2" fmla="+- 21600 0 0"/>
                <a:gd name="T0" fmla="*/ 312 w 21924"/>
                <a:gd name="T1" fmla="*/ 0 h 43200"/>
                <a:gd name="T2" fmla="*/ 0 w 21924"/>
                <a:gd name="T3" fmla="*/ 43198 h 43200"/>
                <a:gd name="T4" fmla="*/ 324 w 21924"/>
                <a:gd name="T5" fmla="*/ 21600 h 43200"/>
              </a:gdLst>
              <a:ahLst/>
              <a:cxnLst>
                <a:cxn ang="0">
                  <a:pos x="T0" y="T1"/>
                </a:cxn>
                <a:cxn ang="0">
                  <a:pos x="T2" y="T3"/>
                </a:cxn>
                <a:cxn ang="0">
                  <a:pos x="T4" y="T5"/>
                </a:cxn>
              </a:cxnLst>
              <a:rect l="0" t="0" r="r" b="b"/>
              <a:pathLst>
                <a:path w="21924" h="43200" fill="none" extrusionOk="0">
                  <a:moveTo>
                    <a:pt x="312" y="0"/>
                  </a:moveTo>
                  <a:cubicBezTo>
                    <a:pt x="316" y="0"/>
                    <a:pt x="320" y="-1"/>
                    <a:pt x="324" y="-1"/>
                  </a:cubicBezTo>
                  <a:cubicBezTo>
                    <a:pt x="12253" y="0"/>
                    <a:pt x="21924" y="9670"/>
                    <a:pt x="21924" y="21600"/>
                  </a:cubicBezTo>
                  <a:cubicBezTo>
                    <a:pt x="21924" y="33529"/>
                    <a:pt x="12253" y="43200"/>
                    <a:pt x="324" y="43200"/>
                  </a:cubicBezTo>
                  <a:cubicBezTo>
                    <a:pt x="215" y="43199"/>
                    <a:pt x="107" y="43199"/>
                    <a:pt x="0" y="43197"/>
                  </a:cubicBezTo>
                </a:path>
                <a:path w="21924" h="43200" stroke="0" extrusionOk="0">
                  <a:moveTo>
                    <a:pt x="312" y="0"/>
                  </a:moveTo>
                  <a:cubicBezTo>
                    <a:pt x="316" y="0"/>
                    <a:pt x="320" y="-1"/>
                    <a:pt x="324" y="-1"/>
                  </a:cubicBezTo>
                  <a:cubicBezTo>
                    <a:pt x="12253" y="0"/>
                    <a:pt x="21924" y="9670"/>
                    <a:pt x="21924" y="21600"/>
                  </a:cubicBezTo>
                  <a:cubicBezTo>
                    <a:pt x="21924" y="33529"/>
                    <a:pt x="12253" y="43200"/>
                    <a:pt x="324" y="43200"/>
                  </a:cubicBezTo>
                  <a:cubicBezTo>
                    <a:pt x="215" y="43199"/>
                    <a:pt x="107" y="43199"/>
                    <a:pt x="0" y="43197"/>
                  </a:cubicBezTo>
                  <a:lnTo>
                    <a:pt x="324" y="21600"/>
                  </a:lnTo>
                  <a:close/>
                </a:path>
              </a:pathLst>
            </a:custGeom>
            <a:gradFill rotWithShape="0">
              <a:gsLst>
                <a:gs pos="0">
                  <a:schemeClr val="bg1"/>
                </a:gs>
                <a:gs pos="100000">
                  <a:srgbClr val="894400"/>
                </a:gs>
              </a:gsLst>
              <a:lin ang="0" scaled="1"/>
            </a:gradFill>
            <a:ln>
              <a:noFill/>
            </a:ln>
            <a:effectLst/>
            <a:extLst>
              <a:ext uri="{91240B29-F687-4f45-9708-019B960494DF}">
                <a14:hiddenLine xmlns:a14="http://schemas.microsoft.com/office/drawing/2010/main" xmlns="" w="9525" cap="rnd">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6" name="Arc 1028"/>
            <p:cNvSpPr>
              <a:spLocks/>
            </p:cNvSpPr>
            <p:nvPr/>
          </p:nvSpPr>
          <p:spPr bwMode="invGray">
            <a:xfrm>
              <a:off x="3521" y="1732"/>
              <a:ext cx="1830" cy="522"/>
            </a:xfrm>
            <a:custGeom>
              <a:avLst/>
              <a:gdLst>
                <a:gd name="G0" fmla="+- 325 0 0"/>
                <a:gd name="G1" fmla="+- 21600 0 0"/>
                <a:gd name="G2" fmla="+- 21600 0 0"/>
                <a:gd name="T0" fmla="*/ 313 w 21925"/>
                <a:gd name="T1" fmla="*/ 0 h 43200"/>
                <a:gd name="T2" fmla="*/ 0 w 21925"/>
                <a:gd name="T3" fmla="*/ 43198 h 43200"/>
                <a:gd name="T4" fmla="*/ 325 w 21925"/>
                <a:gd name="T5" fmla="*/ 21600 h 43200"/>
              </a:gdLst>
              <a:ahLst/>
              <a:cxnLst>
                <a:cxn ang="0">
                  <a:pos x="T0" y="T1"/>
                </a:cxn>
                <a:cxn ang="0">
                  <a:pos x="T2" y="T3"/>
                </a:cxn>
                <a:cxn ang="0">
                  <a:pos x="T4" y="T5"/>
                </a:cxn>
              </a:cxnLst>
              <a:rect l="0" t="0" r="r" b="b"/>
              <a:pathLst>
                <a:path w="21925" h="43200" fill="none" extrusionOk="0">
                  <a:moveTo>
                    <a:pt x="313" y="0"/>
                  </a:moveTo>
                  <a:cubicBezTo>
                    <a:pt x="317" y="0"/>
                    <a:pt x="321" y="-1"/>
                    <a:pt x="325" y="-1"/>
                  </a:cubicBezTo>
                  <a:cubicBezTo>
                    <a:pt x="12254" y="0"/>
                    <a:pt x="21925" y="9670"/>
                    <a:pt x="21925" y="21600"/>
                  </a:cubicBezTo>
                  <a:cubicBezTo>
                    <a:pt x="21925" y="33529"/>
                    <a:pt x="12254" y="43200"/>
                    <a:pt x="325" y="43200"/>
                  </a:cubicBezTo>
                  <a:cubicBezTo>
                    <a:pt x="216" y="43199"/>
                    <a:pt x="108" y="43199"/>
                    <a:pt x="0" y="43197"/>
                  </a:cubicBezTo>
                </a:path>
                <a:path w="21925" h="43200" stroke="0" extrusionOk="0">
                  <a:moveTo>
                    <a:pt x="313" y="0"/>
                  </a:moveTo>
                  <a:cubicBezTo>
                    <a:pt x="317" y="0"/>
                    <a:pt x="321" y="-1"/>
                    <a:pt x="325" y="-1"/>
                  </a:cubicBezTo>
                  <a:cubicBezTo>
                    <a:pt x="12254" y="0"/>
                    <a:pt x="21925" y="9670"/>
                    <a:pt x="21925" y="21600"/>
                  </a:cubicBezTo>
                  <a:cubicBezTo>
                    <a:pt x="21925" y="33529"/>
                    <a:pt x="12254" y="43200"/>
                    <a:pt x="325" y="43200"/>
                  </a:cubicBezTo>
                  <a:cubicBezTo>
                    <a:pt x="216" y="43199"/>
                    <a:pt x="108" y="43199"/>
                    <a:pt x="0" y="43197"/>
                  </a:cubicBezTo>
                  <a:lnTo>
                    <a:pt x="325" y="21600"/>
                  </a:lnTo>
                  <a:close/>
                </a:path>
              </a:pathLst>
            </a:custGeom>
            <a:gradFill rotWithShape="0">
              <a:gsLst>
                <a:gs pos="0">
                  <a:schemeClr val="bg1"/>
                </a:gs>
                <a:gs pos="100000">
                  <a:srgbClr val="B75B00"/>
                </a:gs>
              </a:gsLst>
              <a:lin ang="0" scaled="1"/>
            </a:gradFill>
            <a:ln>
              <a:noFill/>
            </a:ln>
            <a:effectLst/>
            <a:extLst>
              <a:ext uri="{91240B29-F687-4f45-9708-019B960494DF}">
                <a14:hiddenLine xmlns:a14="http://schemas.microsoft.com/office/drawing/2010/main" xmlns="" w="9525" cap="rnd">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7" name="AutoShape 1029"/>
            <p:cNvSpPr>
              <a:spLocks noChangeArrowheads="1"/>
            </p:cNvSpPr>
            <p:nvPr/>
          </p:nvSpPr>
          <p:spPr bwMode="invGray">
            <a:xfrm>
              <a:off x="288" y="1940"/>
              <a:ext cx="4988" cy="104"/>
            </a:xfrm>
            <a:prstGeom prst="roundRect">
              <a:avLst>
                <a:gd name="adj" fmla="val 49995"/>
              </a:avLst>
            </a:prstGeom>
            <a:gradFill rotWithShape="0">
              <a:gsLst>
                <a:gs pos="0">
                  <a:srgbClr val="000000"/>
                </a:gs>
                <a:gs pos="20000">
                  <a:srgbClr val="000040"/>
                </a:gs>
                <a:gs pos="50000">
                  <a:srgbClr val="400040"/>
                </a:gs>
                <a:gs pos="75000">
                  <a:srgbClr val="8F0040"/>
                </a:gs>
                <a:gs pos="89999">
                  <a:srgbClr val="F27300"/>
                </a:gs>
                <a:gs pos="100000">
                  <a:srgbClr val="FFBF00"/>
                </a:gs>
              </a:gsLst>
              <a:lin ang="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3079" name="Rectangle 1031"/>
          <p:cNvSpPr>
            <a:spLocks noGrp="1" noChangeArrowheads="1"/>
          </p:cNvSpPr>
          <p:nvPr>
            <p:ph type="ctrTitle" sz="quarter"/>
          </p:nvPr>
        </p:nvSpPr>
        <p:spPr>
          <a:xfrm>
            <a:off x="685800" y="1447800"/>
            <a:ext cx="7772400" cy="1143000"/>
          </a:xfrm>
        </p:spPr>
        <p:txBody>
          <a:bodyPr/>
          <a:lstStyle>
            <a:lvl1pPr>
              <a:defRPr/>
            </a:lvl1pPr>
          </a:lstStyle>
          <a:p>
            <a:pPr lvl="0"/>
            <a:r>
              <a:rPr lang="en-US" noProof="0"/>
              <a:t>Click to edit Master title style</a:t>
            </a:r>
          </a:p>
        </p:txBody>
      </p:sp>
      <p:sp>
        <p:nvSpPr>
          <p:cNvPr id="3080" name="Rectangle 1032"/>
          <p:cNvSpPr>
            <a:spLocks noGrp="1" noChangeArrowheads="1"/>
          </p:cNvSpPr>
          <p:nvPr>
            <p:ph type="subTitle" sz="quarter" idx="1"/>
          </p:nvPr>
        </p:nvSpPr>
        <p:spPr>
          <a:xfrm>
            <a:off x="1371600" y="3733800"/>
            <a:ext cx="6400800" cy="1752600"/>
          </a:xfrm>
        </p:spPr>
        <p:txBody>
          <a:bodyPr/>
          <a:lstStyle>
            <a:lvl1pPr marL="0" indent="0" algn="ctr">
              <a:buFontTx/>
              <a:buNone/>
              <a:defRPr/>
            </a:lvl1pPr>
          </a:lstStyle>
          <a:p>
            <a:pPr lvl="0"/>
            <a:r>
              <a:rPr lang="en-US" noProof="0"/>
              <a:t>Click to edit Master subtitle style</a:t>
            </a:r>
          </a:p>
        </p:txBody>
      </p:sp>
      <p:sp>
        <p:nvSpPr>
          <p:cNvPr id="3081" name="Rectangle 1033"/>
          <p:cNvSpPr>
            <a:spLocks noGrp="1" noChangeArrowheads="1"/>
          </p:cNvSpPr>
          <p:nvPr>
            <p:ph type="dt" sz="quarter" idx="2"/>
          </p:nvPr>
        </p:nvSpPr>
        <p:spPr/>
        <p:txBody>
          <a:bodyPr/>
          <a:lstStyle>
            <a:lvl1pPr>
              <a:defRPr/>
            </a:lvl1pPr>
          </a:lstStyle>
          <a:p>
            <a:endParaRPr lang="en-US"/>
          </a:p>
        </p:txBody>
      </p:sp>
      <p:sp>
        <p:nvSpPr>
          <p:cNvPr id="3082" name="Rectangle 1034"/>
          <p:cNvSpPr>
            <a:spLocks noGrp="1" noChangeArrowheads="1"/>
          </p:cNvSpPr>
          <p:nvPr>
            <p:ph type="ftr" sz="quarter" idx="3"/>
          </p:nvPr>
        </p:nvSpPr>
        <p:spPr/>
        <p:txBody>
          <a:bodyPr/>
          <a:lstStyle>
            <a:lvl1pPr>
              <a:defRPr/>
            </a:lvl1pPr>
          </a:lstStyle>
          <a:p>
            <a:endParaRPr lang="en-US"/>
          </a:p>
        </p:txBody>
      </p:sp>
      <p:sp>
        <p:nvSpPr>
          <p:cNvPr id="3083" name="Rectangle 1035"/>
          <p:cNvSpPr>
            <a:spLocks noGrp="1" noChangeArrowheads="1"/>
          </p:cNvSpPr>
          <p:nvPr>
            <p:ph type="sldNum" sz="quarter" idx="4"/>
          </p:nvPr>
        </p:nvSpPr>
        <p:spPr/>
        <p:txBody>
          <a:bodyPr/>
          <a:lstStyle>
            <a:lvl1pPr>
              <a:defRPr/>
            </a:lvl1pPr>
          </a:lstStyle>
          <a:p>
            <a:fld id="{0B6DD754-EE82-114D-A622-142CE0058DC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46596BB-4FBF-2D40-B8E7-5F0BFD764DFD}" type="slidenum">
              <a:rPr lang="en-US"/>
              <a:pPr/>
              <a:t>‹#›</a:t>
            </a:fld>
            <a:endParaRPr lang="en-US"/>
          </a:p>
        </p:txBody>
      </p:sp>
    </p:spTree>
    <p:extLst>
      <p:ext uri="{BB962C8B-B14F-4D97-AF65-F5344CB8AC3E}">
        <p14:creationId xmlns:p14="http://schemas.microsoft.com/office/powerpoint/2010/main" val="2469301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81000"/>
            <a:ext cx="1943100" cy="5791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81000"/>
            <a:ext cx="5676900" cy="5791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23CDDCB-6A55-A841-B51E-E9B219094DA6}" type="slidenum">
              <a:rPr lang="en-US"/>
              <a:pPr/>
              <a:t>‹#›</a:t>
            </a:fld>
            <a:endParaRPr lang="en-US"/>
          </a:p>
        </p:txBody>
      </p:sp>
    </p:spTree>
    <p:extLst>
      <p:ext uri="{BB962C8B-B14F-4D97-AF65-F5344CB8AC3E}">
        <p14:creationId xmlns:p14="http://schemas.microsoft.com/office/powerpoint/2010/main" val="3843691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C885F55-4D08-884B-8822-FA00F05DEB09}" type="slidenum">
              <a:rPr lang="en-US"/>
              <a:pPr/>
              <a:t>‹#›</a:t>
            </a:fld>
            <a:endParaRPr lang="en-US"/>
          </a:p>
        </p:txBody>
      </p:sp>
    </p:spTree>
    <p:extLst>
      <p:ext uri="{BB962C8B-B14F-4D97-AF65-F5344CB8AC3E}">
        <p14:creationId xmlns:p14="http://schemas.microsoft.com/office/powerpoint/2010/main" val="422792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664EF57-D806-7F46-984C-42F4AC4EEE6B}" type="slidenum">
              <a:rPr lang="en-US"/>
              <a:pPr/>
              <a:t>‹#›</a:t>
            </a:fld>
            <a:endParaRPr lang="en-US"/>
          </a:p>
        </p:txBody>
      </p:sp>
    </p:spTree>
    <p:extLst>
      <p:ext uri="{BB962C8B-B14F-4D97-AF65-F5344CB8AC3E}">
        <p14:creationId xmlns:p14="http://schemas.microsoft.com/office/powerpoint/2010/main" val="4107580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2057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057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EFEE97F-7B63-E545-AD38-B37D58B01041}" type="slidenum">
              <a:rPr lang="en-US"/>
              <a:pPr/>
              <a:t>‹#›</a:t>
            </a:fld>
            <a:endParaRPr lang="en-US"/>
          </a:p>
        </p:txBody>
      </p:sp>
    </p:spTree>
    <p:extLst>
      <p:ext uri="{BB962C8B-B14F-4D97-AF65-F5344CB8AC3E}">
        <p14:creationId xmlns:p14="http://schemas.microsoft.com/office/powerpoint/2010/main" val="1848477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BB7A82D2-A4E0-5341-836B-B29282B5E528}" type="slidenum">
              <a:rPr lang="en-US"/>
              <a:pPr/>
              <a:t>‹#›</a:t>
            </a:fld>
            <a:endParaRPr lang="en-US"/>
          </a:p>
        </p:txBody>
      </p:sp>
    </p:spTree>
    <p:extLst>
      <p:ext uri="{BB962C8B-B14F-4D97-AF65-F5344CB8AC3E}">
        <p14:creationId xmlns:p14="http://schemas.microsoft.com/office/powerpoint/2010/main" val="35153696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5C3F6702-6424-AE42-AFA2-469B46D8D07D}" type="slidenum">
              <a:rPr lang="en-US"/>
              <a:pPr/>
              <a:t>‹#›</a:t>
            </a:fld>
            <a:endParaRPr lang="en-US"/>
          </a:p>
        </p:txBody>
      </p:sp>
    </p:spTree>
    <p:extLst>
      <p:ext uri="{BB962C8B-B14F-4D97-AF65-F5344CB8AC3E}">
        <p14:creationId xmlns:p14="http://schemas.microsoft.com/office/powerpoint/2010/main" val="2206085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06DE1445-F238-904A-A679-115033044BBF}" type="slidenum">
              <a:rPr lang="en-US"/>
              <a:pPr/>
              <a:t>‹#›</a:t>
            </a:fld>
            <a:endParaRPr lang="en-US"/>
          </a:p>
        </p:txBody>
      </p:sp>
    </p:spTree>
    <p:extLst>
      <p:ext uri="{BB962C8B-B14F-4D97-AF65-F5344CB8AC3E}">
        <p14:creationId xmlns:p14="http://schemas.microsoft.com/office/powerpoint/2010/main" val="1685059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070F581-0EAA-F84C-9D70-F9C84AAF3813}" type="slidenum">
              <a:rPr lang="en-US"/>
              <a:pPr/>
              <a:t>‹#›</a:t>
            </a:fld>
            <a:endParaRPr lang="en-US"/>
          </a:p>
        </p:txBody>
      </p:sp>
    </p:spTree>
    <p:extLst>
      <p:ext uri="{BB962C8B-B14F-4D97-AF65-F5344CB8AC3E}">
        <p14:creationId xmlns:p14="http://schemas.microsoft.com/office/powerpoint/2010/main" val="668194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9078AD4-7AF3-EA47-9E7E-805F200146D2}" type="slidenum">
              <a:rPr lang="en-US"/>
              <a:pPr/>
              <a:t>‹#›</a:t>
            </a:fld>
            <a:endParaRPr lang="en-US"/>
          </a:p>
        </p:txBody>
      </p:sp>
    </p:spTree>
    <p:extLst>
      <p:ext uri="{BB962C8B-B14F-4D97-AF65-F5344CB8AC3E}">
        <p14:creationId xmlns:p14="http://schemas.microsoft.com/office/powerpoint/2010/main" val="3597859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70000">
              <a:schemeClr val="bg1"/>
            </a:gs>
            <a:gs pos="100000">
              <a:srgbClr val="FFFFFF"/>
            </a:gs>
          </a:gsLst>
          <a:lin ang="16800000" scaled="0"/>
          <a:tileRect/>
        </a:gradFill>
        <a:effectLst/>
      </p:bgPr>
    </p:bg>
    <p:spTree>
      <p:nvGrpSpPr>
        <p:cNvPr id="1" name=""/>
        <p:cNvGrpSpPr/>
        <p:nvPr/>
      </p:nvGrpSpPr>
      <p:grpSpPr>
        <a:xfrm>
          <a:off x="0" y="0"/>
          <a:ext cx="0" cy="0"/>
          <a:chOff x="0" y="0"/>
          <a:chExt cx="0" cy="0"/>
        </a:xfrm>
      </p:grpSpPr>
      <p:grpSp>
        <p:nvGrpSpPr>
          <p:cNvPr id="1030" name="Group 6"/>
          <p:cNvGrpSpPr>
            <a:grpSpLocks/>
          </p:cNvGrpSpPr>
          <p:nvPr/>
        </p:nvGrpSpPr>
        <p:grpSpPr bwMode="auto">
          <a:xfrm>
            <a:off x="457200" y="992188"/>
            <a:ext cx="8153400" cy="1600200"/>
            <a:chOff x="288" y="625"/>
            <a:chExt cx="5136" cy="1008"/>
          </a:xfrm>
        </p:grpSpPr>
        <p:sp>
          <p:nvSpPr>
            <p:cNvPr id="1026" name="Arc 2"/>
            <p:cNvSpPr>
              <a:spLocks/>
            </p:cNvSpPr>
            <p:nvPr/>
          </p:nvSpPr>
          <p:spPr bwMode="invGray">
            <a:xfrm>
              <a:off x="3595" y="625"/>
              <a:ext cx="1829" cy="1008"/>
            </a:xfrm>
            <a:custGeom>
              <a:avLst/>
              <a:gdLst>
                <a:gd name="G0" fmla="+- 312 0 0"/>
                <a:gd name="G1" fmla="+- 21600 0 0"/>
                <a:gd name="G2" fmla="+- 21600 0 0"/>
                <a:gd name="T0" fmla="*/ 300 w 21912"/>
                <a:gd name="T1" fmla="*/ 0 h 43200"/>
                <a:gd name="T2" fmla="*/ 0 w 21912"/>
                <a:gd name="T3" fmla="*/ 43198 h 43200"/>
                <a:gd name="T4" fmla="*/ 312 w 21912"/>
                <a:gd name="T5" fmla="*/ 21600 h 43200"/>
              </a:gdLst>
              <a:ahLst/>
              <a:cxnLst>
                <a:cxn ang="0">
                  <a:pos x="T0" y="T1"/>
                </a:cxn>
                <a:cxn ang="0">
                  <a:pos x="T2" y="T3"/>
                </a:cxn>
                <a:cxn ang="0">
                  <a:pos x="T4" y="T5"/>
                </a:cxn>
              </a:cxnLst>
              <a:rect l="0" t="0" r="r" b="b"/>
              <a:pathLst>
                <a:path w="21912" h="43200" fill="none" extrusionOk="0">
                  <a:moveTo>
                    <a:pt x="300" y="0"/>
                  </a:moveTo>
                  <a:cubicBezTo>
                    <a:pt x="304" y="0"/>
                    <a:pt x="308" y="-1"/>
                    <a:pt x="312" y="-1"/>
                  </a:cubicBezTo>
                  <a:cubicBezTo>
                    <a:pt x="12241" y="0"/>
                    <a:pt x="21912" y="9670"/>
                    <a:pt x="21912" y="21600"/>
                  </a:cubicBezTo>
                  <a:cubicBezTo>
                    <a:pt x="21912" y="33529"/>
                    <a:pt x="12241" y="43200"/>
                    <a:pt x="312" y="43200"/>
                  </a:cubicBezTo>
                  <a:cubicBezTo>
                    <a:pt x="207" y="43199"/>
                    <a:pt x="103" y="43199"/>
                    <a:pt x="0" y="43197"/>
                  </a:cubicBezTo>
                </a:path>
                <a:path w="21912" h="43200" stroke="0" extrusionOk="0">
                  <a:moveTo>
                    <a:pt x="300" y="0"/>
                  </a:moveTo>
                  <a:cubicBezTo>
                    <a:pt x="304" y="0"/>
                    <a:pt x="308" y="-1"/>
                    <a:pt x="312" y="-1"/>
                  </a:cubicBezTo>
                  <a:cubicBezTo>
                    <a:pt x="12241" y="0"/>
                    <a:pt x="21912" y="9670"/>
                    <a:pt x="21912" y="21600"/>
                  </a:cubicBezTo>
                  <a:cubicBezTo>
                    <a:pt x="21912" y="33529"/>
                    <a:pt x="12241" y="43200"/>
                    <a:pt x="312" y="43200"/>
                  </a:cubicBezTo>
                  <a:cubicBezTo>
                    <a:pt x="207" y="43199"/>
                    <a:pt x="103" y="43199"/>
                    <a:pt x="0" y="43197"/>
                  </a:cubicBezTo>
                  <a:lnTo>
                    <a:pt x="312" y="21600"/>
                  </a:lnTo>
                  <a:close/>
                </a:path>
              </a:pathLst>
            </a:custGeom>
            <a:gradFill rotWithShape="0">
              <a:gsLst>
                <a:gs pos="0">
                  <a:schemeClr val="bg1"/>
                </a:gs>
                <a:gs pos="100000">
                  <a:srgbClr val="663300"/>
                </a:gs>
              </a:gsLst>
              <a:lin ang="0" scaled="1"/>
            </a:gradFill>
            <a:ln>
              <a:noFill/>
            </a:ln>
            <a:effectLst/>
            <a:extLst>
              <a:ext uri="{91240B29-F687-4f45-9708-019B960494DF}">
                <a14:hiddenLine xmlns:a14="http://schemas.microsoft.com/office/drawing/2010/main" xmlns="" w="9525" cap="rnd">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27" name="Arc 3"/>
            <p:cNvSpPr>
              <a:spLocks/>
            </p:cNvSpPr>
            <p:nvPr/>
          </p:nvSpPr>
          <p:spPr bwMode="invGray">
            <a:xfrm>
              <a:off x="3548" y="729"/>
              <a:ext cx="1831" cy="800"/>
            </a:xfrm>
            <a:custGeom>
              <a:avLst/>
              <a:gdLst>
                <a:gd name="G0" fmla="+- 324 0 0"/>
                <a:gd name="G1" fmla="+- 21600 0 0"/>
                <a:gd name="G2" fmla="+- 21600 0 0"/>
                <a:gd name="T0" fmla="*/ 312 w 21924"/>
                <a:gd name="T1" fmla="*/ 0 h 43200"/>
                <a:gd name="T2" fmla="*/ 0 w 21924"/>
                <a:gd name="T3" fmla="*/ 43198 h 43200"/>
                <a:gd name="T4" fmla="*/ 324 w 21924"/>
                <a:gd name="T5" fmla="*/ 21600 h 43200"/>
              </a:gdLst>
              <a:ahLst/>
              <a:cxnLst>
                <a:cxn ang="0">
                  <a:pos x="T0" y="T1"/>
                </a:cxn>
                <a:cxn ang="0">
                  <a:pos x="T2" y="T3"/>
                </a:cxn>
                <a:cxn ang="0">
                  <a:pos x="T4" y="T5"/>
                </a:cxn>
              </a:cxnLst>
              <a:rect l="0" t="0" r="r" b="b"/>
              <a:pathLst>
                <a:path w="21924" h="43200" fill="none" extrusionOk="0">
                  <a:moveTo>
                    <a:pt x="312" y="0"/>
                  </a:moveTo>
                  <a:cubicBezTo>
                    <a:pt x="316" y="0"/>
                    <a:pt x="320" y="-1"/>
                    <a:pt x="324" y="-1"/>
                  </a:cubicBezTo>
                  <a:cubicBezTo>
                    <a:pt x="12253" y="0"/>
                    <a:pt x="21924" y="9670"/>
                    <a:pt x="21924" y="21600"/>
                  </a:cubicBezTo>
                  <a:cubicBezTo>
                    <a:pt x="21924" y="33529"/>
                    <a:pt x="12253" y="43200"/>
                    <a:pt x="324" y="43200"/>
                  </a:cubicBezTo>
                  <a:cubicBezTo>
                    <a:pt x="215" y="43199"/>
                    <a:pt x="107" y="43199"/>
                    <a:pt x="0" y="43197"/>
                  </a:cubicBezTo>
                </a:path>
                <a:path w="21924" h="43200" stroke="0" extrusionOk="0">
                  <a:moveTo>
                    <a:pt x="312" y="0"/>
                  </a:moveTo>
                  <a:cubicBezTo>
                    <a:pt x="316" y="0"/>
                    <a:pt x="320" y="-1"/>
                    <a:pt x="324" y="-1"/>
                  </a:cubicBezTo>
                  <a:cubicBezTo>
                    <a:pt x="12253" y="0"/>
                    <a:pt x="21924" y="9670"/>
                    <a:pt x="21924" y="21600"/>
                  </a:cubicBezTo>
                  <a:cubicBezTo>
                    <a:pt x="21924" y="33529"/>
                    <a:pt x="12253" y="43200"/>
                    <a:pt x="324" y="43200"/>
                  </a:cubicBezTo>
                  <a:cubicBezTo>
                    <a:pt x="215" y="43199"/>
                    <a:pt x="107" y="43199"/>
                    <a:pt x="0" y="43197"/>
                  </a:cubicBezTo>
                  <a:lnTo>
                    <a:pt x="324" y="21600"/>
                  </a:lnTo>
                  <a:close/>
                </a:path>
              </a:pathLst>
            </a:custGeom>
            <a:gradFill rotWithShape="0">
              <a:gsLst>
                <a:gs pos="0">
                  <a:schemeClr val="bg1"/>
                </a:gs>
                <a:gs pos="100000">
                  <a:srgbClr val="894400"/>
                </a:gs>
              </a:gsLst>
              <a:lin ang="0" scaled="1"/>
            </a:gradFill>
            <a:ln>
              <a:noFill/>
            </a:ln>
            <a:effectLst/>
            <a:extLst>
              <a:ext uri="{91240B29-F687-4f45-9708-019B960494DF}">
                <a14:hiddenLine xmlns:a14="http://schemas.microsoft.com/office/drawing/2010/main" xmlns="" w="9525" cap="rnd">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28" name="Arc 4"/>
            <p:cNvSpPr>
              <a:spLocks/>
            </p:cNvSpPr>
            <p:nvPr/>
          </p:nvSpPr>
          <p:spPr bwMode="invGray">
            <a:xfrm>
              <a:off x="3521" y="868"/>
              <a:ext cx="1830" cy="522"/>
            </a:xfrm>
            <a:custGeom>
              <a:avLst/>
              <a:gdLst>
                <a:gd name="G0" fmla="+- 325 0 0"/>
                <a:gd name="G1" fmla="+- 21600 0 0"/>
                <a:gd name="G2" fmla="+- 21600 0 0"/>
                <a:gd name="T0" fmla="*/ 313 w 21925"/>
                <a:gd name="T1" fmla="*/ 0 h 43200"/>
                <a:gd name="T2" fmla="*/ 0 w 21925"/>
                <a:gd name="T3" fmla="*/ 43198 h 43200"/>
                <a:gd name="T4" fmla="*/ 325 w 21925"/>
                <a:gd name="T5" fmla="*/ 21600 h 43200"/>
              </a:gdLst>
              <a:ahLst/>
              <a:cxnLst>
                <a:cxn ang="0">
                  <a:pos x="T0" y="T1"/>
                </a:cxn>
                <a:cxn ang="0">
                  <a:pos x="T2" y="T3"/>
                </a:cxn>
                <a:cxn ang="0">
                  <a:pos x="T4" y="T5"/>
                </a:cxn>
              </a:cxnLst>
              <a:rect l="0" t="0" r="r" b="b"/>
              <a:pathLst>
                <a:path w="21925" h="43200" fill="none" extrusionOk="0">
                  <a:moveTo>
                    <a:pt x="313" y="0"/>
                  </a:moveTo>
                  <a:cubicBezTo>
                    <a:pt x="317" y="0"/>
                    <a:pt x="321" y="-1"/>
                    <a:pt x="325" y="-1"/>
                  </a:cubicBezTo>
                  <a:cubicBezTo>
                    <a:pt x="12254" y="0"/>
                    <a:pt x="21925" y="9670"/>
                    <a:pt x="21925" y="21600"/>
                  </a:cubicBezTo>
                  <a:cubicBezTo>
                    <a:pt x="21925" y="33529"/>
                    <a:pt x="12254" y="43200"/>
                    <a:pt x="325" y="43200"/>
                  </a:cubicBezTo>
                  <a:cubicBezTo>
                    <a:pt x="216" y="43199"/>
                    <a:pt x="108" y="43199"/>
                    <a:pt x="0" y="43197"/>
                  </a:cubicBezTo>
                </a:path>
                <a:path w="21925" h="43200" stroke="0" extrusionOk="0">
                  <a:moveTo>
                    <a:pt x="313" y="0"/>
                  </a:moveTo>
                  <a:cubicBezTo>
                    <a:pt x="317" y="0"/>
                    <a:pt x="321" y="-1"/>
                    <a:pt x="325" y="-1"/>
                  </a:cubicBezTo>
                  <a:cubicBezTo>
                    <a:pt x="12254" y="0"/>
                    <a:pt x="21925" y="9670"/>
                    <a:pt x="21925" y="21600"/>
                  </a:cubicBezTo>
                  <a:cubicBezTo>
                    <a:pt x="21925" y="33529"/>
                    <a:pt x="12254" y="43200"/>
                    <a:pt x="325" y="43200"/>
                  </a:cubicBezTo>
                  <a:cubicBezTo>
                    <a:pt x="216" y="43199"/>
                    <a:pt x="108" y="43199"/>
                    <a:pt x="0" y="43197"/>
                  </a:cubicBezTo>
                  <a:lnTo>
                    <a:pt x="325" y="21600"/>
                  </a:lnTo>
                  <a:close/>
                </a:path>
              </a:pathLst>
            </a:custGeom>
            <a:gradFill rotWithShape="0">
              <a:gsLst>
                <a:gs pos="0">
                  <a:schemeClr val="bg1"/>
                </a:gs>
                <a:gs pos="100000">
                  <a:srgbClr val="B75B00"/>
                </a:gs>
              </a:gsLst>
              <a:lin ang="0" scaled="1"/>
            </a:gradFill>
            <a:ln>
              <a:noFill/>
            </a:ln>
            <a:effectLst/>
            <a:extLst>
              <a:ext uri="{91240B29-F687-4f45-9708-019B960494DF}">
                <a14:hiddenLine xmlns:a14="http://schemas.microsoft.com/office/drawing/2010/main" xmlns="" w="9525" cap="rnd">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29" name="AutoShape 5"/>
            <p:cNvSpPr>
              <a:spLocks noChangeArrowheads="1"/>
            </p:cNvSpPr>
            <p:nvPr/>
          </p:nvSpPr>
          <p:spPr bwMode="invGray">
            <a:xfrm>
              <a:off x="288" y="1076"/>
              <a:ext cx="4988" cy="104"/>
            </a:xfrm>
            <a:prstGeom prst="roundRect">
              <a:avLst>
                <a:gd name="adj" fmla="val 49995"/>
              </a:avLst>
            </a:prstGeom>
            <a:gradFill rotWithShape="0">
              <a:gsLst>
                <a:gs pos="0">
                  <a:srgbClr val="000000"/>
                </a:gs>
                <a:gs pos="20000">
                  <a:srgbClr val="000040"/>
                </a:gs>
                <a:gs pos="50000">
                  <a:srgbClr val="400040"/>
                </a:gs>
                <a:gs pos="75000">
                  <a:srgbClr val="8F0040"/>
                </a:gs>
                <a:gs pos="89999">
                  <a:srgbClr val="F27300"/>
                </a:gs>
                <a:gs pos="100000">
                  <a:srgbClr val="FFBF00"/>
                </a:gs>
              </a:gsLst>
              <a:lin ang="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031" name="Rectangle 7"/>
          <p:cNvSpPr>
            <a:spLocks noGrp="1" noChangeArrowheads="1"/>
          </p:cNvSpPr>
          <p:nvPr>
            <p:ph type="title"/>
          </p:nvPr>
        </p:nvSpPr>
        <p:spPr bwMode="auto">
          <a:xfrm>
            <a:off x="685800" y="381000"/>
            <a:ext cx="77724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2075" tIns="46038" rIns="92075" bIns="46038" numCol="1" anchor="b" anchorCtr="0" compatLnSpc="1">
            <a:prstTxWarp prst="textNoShape">
              <a:avLst/>
            </a:prstTxWarp>
          </a:bodyPr>
          <a:lstStyle/>
          <a:p>
            <a:pPr lvl="0"/>
            <a:r>
              <a:rPr lang="en-US"/>
              <a:t>Click to edit Master title style</a:t>
            </a:r>
          </a:p>
        </p:txBody>
      </p:sp>
      <p:sp>
        <p:nvSpPr>
          <p:cNvPr id="1032" name="Rectangle 8"/>
          <p:cNvSpPr>
            <a:spLocks noGrp="1" noChangeArrowheads="1"/>
          </p:cNvSpPr>
          <p:nvPr>
            <p:ph type="body" idx="1"/>
          </p:nvPr>
        </p:nvSpPr>
        <p:spPr bwMode="auto">
          <a:xfrm>
            <a:off x="685800" y="2057400"/>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3" name="Rectangle 9"/>
          <p:cNvSpPr>
            <a:spLocks noGrp="1" noChangeArrowheads="1"/>
          </p:cNvSpPr>
          <p:nvPr>
            <p:ph type="dt" sz="half" idx="2"/>
          </p:nvPr>
        </p:nvSpPr>
        <p:spPr bwMode="auto">
          <a:xfrm>
            <a:off x="685800" y="6324600"/>
            <a:ext cx="1905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none" lIns="92075" tIns="46038" rIns="92075" bIns="46038" numCol="1" anchor="ctr" anchorCtr="0" compatLnSpc="1">
            <a:prstTxWarp prst="textNoShape">
              <a:avLst/>
            </a:prstTxWarp>
          </a:bodyPr>
          <a:lstStyle>
            <a:lvl1pPr>
              <a:defRPr sz="1400">
                <a:latin typeface="Arial" charset="0"/>
              </a:defRPr>
            </a:lvl1pPr>
          </a:lstStyle>
          <a:p>
            <a:endParaRPr lang="en-US"/>
          </a:p>
        </p:txBody>
      </p:sp>
      <p:sp>
        <p:nvSpPr>
          <p:cNvPr id="1034" name="Rectangle 10"/>
          <p:cNvSpPr>
            <a:spLocks noGrp="1" noChangeArrowheads="1"/>
          </p:cNvSpPr>
          <p:nvPr>
            <p:ph type="ftr" sz="quarter" idx="3"/>
          </p:nvPr>
        </p:nvSpPr>
        <p:spPr bwMode="auto">
          <a:xfrm>
            <a:off x="3124200" y="6324600"/>
            <a:ext cx="2895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none" lIns="92075" tIns="46038" rIns="92075" bIns="46038" numCol="1" anchor="ctr" anchorCtr="0" compatLnSpc="1">
            <a:prstTxWarp prst="textNoShape">
              <a:avLst/>
            </a:prstTxWarp>
          </a:bodyPr>
          <a:lstStyle>
            <a:lvl1pPr algn="ctr">
              <a:defRPr sz="1400">
                <a:latin typeface="Arial" charset="0"/>
              </a:defRPr>
            </a:lvl1pPr>
          </a:lstStyle>
          <a:p>
            <a:endParaRPr lang="en-US"/>
          </a:p>
        </p:txBody>
      </p:sp>
      <p:sp>
        <p:nvSpPr>
          <p:cNvPr id="1035" name="Rectangle 11"/>
          <p:cNvSpPr>
            <a:spLocks noGrp="1" noChangeArrowheads="1"/>
          </p:cNvSpPr>
          <p:nvPr>
            <p:ph type="sldNum" sz="quarter" idx="4"/>
          </p:nvPr>
        </p:nvSpPr>
        <p:spPr bwMode="auto">
          <a:xfrm>
            <a:off x="6553200" y="6324600"/>
            <a:ext cx="1905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none" lIns="92075" tIns="46038" rIns="92075" bIns="46038" numCol="1" anchor="ctr" anchorCtr="0" compatLnSpc="1">
            <a:prstTxWarp prst="textNoShape">
              <a:avLst/>
            </a:prstTxWarp>
          </a:bodyPr>
          <a:lstStyle>
            <a:lvl1pPr algn="r">
              <a:defRPr sz="1400">
                <a:latin typeface="Arial" charset="0"/>
              </a:defRPr>
            </a:lvl1pPr>
          </a:lstStyle>
          <a:p>
            <a:fld id="{EF6F8FC4-E4C8-354E-90E8-C8F7B009B7B7}"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rtl="0" eaLnBrk="1" fontAlgn="base" hangingPunct="1">
        <a:spcBef>
          <a:spcPct val="0"/>
        </a:spcBef>
        <a:spcAft>
          <a:spcPct val="0"/>
        </a:spcAft>
        <a:defRPr sz="4400" i="1">
          <a:solidFill>
            <a:schemeClr val="tx2"/>
          </a:solidFill>
          <a:latin typeface="+mj-lt"/>
          <a:ea typeface="+mj-ea"/>
          <a:cs typeface="+mj-cs"/>
        </a:defRPr>
      </a:lvl1pPr>
      <a:lvl2pPr algn="r" rtl="0" eaLnBrk="1" fontAlgn="base" hangingPunct="1">
        <a:spcBef>
          <a:spcPct val="0"/>
        </a:spcBef>
        <a:spcAft>
          <a:spcPct val="0"/>
        </a:spcAft>
        <a:defRPr sz="4400" i="1">
          <a:solidFill>
            <a:schemeClr val="tx2"/>
          </a:solidFill>
          <a:latin typeface="Times New Roman" charset="0"/>
          <a:ea typeface="ＭＳ Ｐゴシック" charset="0"/>
        </a:defRPr>
      </a:lvl2pPr>
      <a:lvl3pPr algn="r" rtl="0" eaLnBrk="1" fontAlgn="base" hangingPunct="1">
        <a:spcBef>
          <a:spcPct val="0"/>
        </a:spcBef>
        <a:spcAft>
          <a:spcPct val="0"/>
        </a:spcAft>
        <a:defRPr sz="4400" i="1">
          <a:solidFill>
            <a:schemeClr val="tx2"/>
          </a:solidFill>
          <a:latin typeface="Times New Roman" charset="0"/>
          <a:ea typeface="ＭＳ Ｐゴシック" charset="0"/>
        </a:defRPr>
      </a:lvl3pPr>
      <a:lvl4pPr algn="r" rtl="0" eaLnBrk="1" fontAlgn="base" hangingPunct="1">
        <a:spcBef>
          <a:spcPct val="0"/>
        </a:spcBef>
        <a:spcAft>
          <a:spcPct val="0"/>
        </a:spcAft>
        <a:defRPr sz="4400" i="1">
          <a:solidFill>
            <a:schemeClr val="tx2"/>
          </a:solidFill>
          <a:latin typeface="Times New Roman" charset="0"/>
          <a:ea typeface="ＭＳ Ｐゴシック" charset="0"/>
        </a:defRPr>
      </a:lvl4pPr>
      <a:lvl5pPr algn="r" rtl="0" eaLnBrk="1" fontAlgn="base" hangingPunct="1">
        <a:spcBef>
          <a:spcPct val="0"/>
        </a:spcBef>
        <a:spcAft>
          <a:spcPct val="0"/>
        </a:spcAft>
        <a:defRPr sz="4400" i="1">
          <a:solidFill>
            <a:schemeClr val="tx2"/>
          </a:solidFill>
          <a:latin typeface="Times New Roman" charset="0"/>
          <a:ea typeface="ＭＳ Ｐゴシック" charset="0"/>
        </a:defRPr>
      </a:lvl5pPr>
      <a:lvl6pPr marL="457200" algn="r" rtl="0" eaLnBrk="1" fontAlgn="base" hangingPunct="1">
        <a:spcBef>
          <a:spcPct val="0"/>
        </a:spcBef>
        <a:spcAft>
          <a:spcPct val="0"/>
        </a:spcAft>
        <a:defRPr sz="4400" i="1">
          <a:solidFill>
            <a:schemeClr val="tx2"/>
          </a:solidFill>
          <a:latin typeface="Times New Roman" charset="0"/>
          <a:ea typeface="ＭＳ Ｐゴシック" charset="0"/>
        </a:defRPr>
      </a:lvl6pPr>
      <a:lvl7pPr marL="914400" algn="r" rtl="0" eaLnBrk="1" fontAlgn="base" hangingPunct="1">
        <a:spcBef>
          <a:spcPct val="0"/>
        </a:spcBef>
        <a:spcAft>
          <a:spcPct val="0"/>
        </a:spcAft>
        <a:defRPr sz="4400" i="1">
          <a:solidFill>
            <a:schemeClr val="tx2"/>
          </a:solidFill>
          <a:latin typeface="Times New Roman" charset="0"/>
          <a:ea typeface="ＭＳ Ｐゴシック" charset="0"/>
        </a:defRPr>
      </a:lvl7pPr>
      <a:lvl8pPr marL="1371600" algn="r" rtl="0" eaLnBrk="1" fontAlgn="base" hangingPunct="1">
        <a:spcBef>
          <a:spcPct val="0"/>
        </a:spcBef>
        <a:spcAft>
          <a:spcPct val="0"/>
        </a:spcAft>
        <a:defRPr sz="4400" i="1">
          <a:solidFill>
            <a:schemeClr val="tx2"/>
          </a:solidFill>
          <a:latin typeface="Times New Roman" charset="0"/>
          <a:ea typeface="ＭＳ Ｐゴシック" charset="0"/>
        </a:defRPr>
      </a:lvl8pPr>
      <a:lvl9pPr marL="1828800" algn="r" rtl="0" eaLnBrk="1" fontAlgn="base" hangingPunct="1">
        <a:spcBef>
          <a:spcPct val="0"/>
        </a:spcBef>
        <a:spcAft>
          <a:spcPct val="0"/>
        </a:spcAft>
        <a:defRPr sz="4400" i="1">
          <a:solidFill>
            <a:schemeClr val="tx2"/>
          </a:solidFill>
          <a:latin typeface="Times New Roman" charset="0"/>
          <a:ea typeface="ＭＳ Ｐゴシック" charset="0"/>
        </a:defRPr>
      </a:lvl9pPr>
    </p:titleStyle>
    <p:bodyStyle>
      <a:lvl1pPr marL="342900" indent="-342900" algn="l" rtl="0" eaLnBrk="1" fontAlgn="base" hangingPunct="1">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2"/>
        </a:buClr>
        <a:buChar char="–"/>
        <a:defRPr sz="2800">
          <a:solidFill>
            <a:schemeClr val="tx1"/>
          </a:solidFill>
          <a:latin typeface="+mn-lt"/>
          <a:ea typeface="+mn-ea"/>
        </a:defRPr>
      </a:lvl2pPr>
      <a:lvl3pPr marL="1143000" indent="-228600" algn="l" rtl="0" eaLnBrk="1" fontAlgn="base" hangingPunct="1">
        <a:spcBef>
          <a:spcPct val="20000"/>
        </a:spcBef>
        <a:spcAft>
          <a:spcPct val="0"/>
        </a:spcAft>
        <a:buClr>
          <a:schemeClr val="tx2"/>
        </a:buClr>
        <a:buChar char="•"/>
        <a:defRPr sz="2400">
          <a:solidFill>
            <a:schemeClr val="tx1"/>
          </a:solidFill>
          <a:latin typeface="+mn-lt"/>
          <a:ea typeface="+mn-ea"/>
        </a:defRPr>
      </a:lvl3pPr>
      <a:lvl4pPr marL="1600200" indent="-228600" algn="l" rtl="0" eaLnBrk="1" fontAlgn="base" hangingPunct="1">
        <a:spcBef>
          <a:spcPct val="20000"/>
        </a:spcBef>
        <a:spcAft>
          <a:spcPct val="0"/>
        </a:spcAft>
        <a:buClr>
          <a:schemeClr val="tx2"/>
        </a:buClr>
        <a:buChar char="–"/>
        <a:defRPr sz="2000">
          <a:solidFill>
            <a:schemeClr val="tx1"/>
          </a:solidFill>
          <a:latin typeface="+mn-lt"/>
          <a:ea typeface="+mn-ea"/>
        </a:defRPr>
      </a:lvl4pPr>
      <a:lvl5pPr marL="2057400" indent="-228600" algn="l" rtl="0" eaLnBrk="1" fontAlgn="base" hangingPunct="1">
        <a:spcBef>
          <a:spcPct val="20000"/>
        </a:spcBef>
        <a:spcAft>
          <a:spcPct val="0"/>
        </a:spcAft>
        <a:buClr>
          <a:schemeClr val="tx2"/>
        </a:buClr>
        <a:buChar char="•"/>
        <a:defRPr sz="2000">
          <a:solidFill>
            <a:schemeClr val="tx1"/>
          </a:solidFill>
          <a:latin typeface="+mn-lt"/>
          <a:ea typeface="+mn-ea"/>
        </a:defRPr>
      </a:lvl5pPr>
      <a:lvl6pPr marL="2514600" indent="-228600" algn="l" rtl="0" eaLnBrk="1" fontAlgn="base" hangingPunct="1">
        <a:spcBef>
          <a:spcPct val="20000"/>
        </a:spcBef>
        <a:spcAft>
          <a:spcPct val="0"/>
        </a:spcAft>
        <a:buClr>
          <a:schemeClr val="tx2"/>
        </a:buClr>
        <a:buChar char="•"/>
        <a:defRPr sz="2000">
          <a:solidFill>
            <a:schemeClr val="tx1"/>
          </a:solidFill>
          <a:latin typeface="+mn-lt"/>
          <a:ea typeface="+mn-ea"/>
        </a:defRPr>
      </a:lvl6pPr>
      <a:lvl7pPr marL="2971800" indent="-228600" algn="l" rtl="0" eaLnBrk="1" fontAlgn="base" hangingPunct="1">
        <a:spcBef>
          <a:spcPct val="20000"/>
        </a:spcBef>
        <a:spcAft>
          <a:spcPct val="0"/>
        </a:spcAft>
        <a:buClr>
          <a:schemeClr val="tx2"/>
        </a:buClr>
        <a:buChar char="•"/>
        <a:defRPr sz="2000">
          <a:solidFill>
            <a:schemeClr val="tx1"/>
          </a:solidFill>
          <a:latin typeface="+mn-lt"/>
          <a:ea typeface="+mn-ea"/>
        </a:defRPr>
      </a:lvl7pPr>
      <a:lvl8pPr marL="3429000" indent="-228600" algn="l" rtl="0" eaLnBrk="1" fontAlgn="base" hangingPunct="1">
        <a:spcBef>
          <a:spcPct val="20000"/>
        </a:spcBef>
        <a:spcAft>
          <a:spcPct val="0"/>
        </a:spcAft>
        <a:buClr>
          <a:schemeClr val="tx2"/>
        </a:buClr>
        <a:buChar char="•"/>
        <a:defRPr sz="2000">
          <a:solidFill>
            <a:schemeClr val="tx1"/>
          </a:solidFill>
          <a:latin typeface="+mn-lt"/>
          <a:ea typeface="+mn-ea"/>
        </a:defRPr>
      </a:lvl8pPr>
      <a:lvl9pPr marL="3886200" indent="-228600" algn="l" rtl="0" eaLnBrk="1" fontAlgn="base" hangingPunct="1">
        <a:spcBef>
          <a:spcPct val="20000"/>
        </a:spcBef>
        <a:spcAft>
          <a:spcPct val="0"/>
        </a:spcAft>
        <a:buClr>
          <a:schemeClr val="tx2"/>
        </a:buClr>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r>
              <a:rPr lang="en-US" dirty="0"/>
              <a:t>Theology of Education</a:t>
            </a:r>
          </a:p>
        </p:txBody>
      </p:sp>
      <p:sp>
        <p:nvSpPr>
          <p:cNvPr id="3" name="Subtitle 2"/>
          <p:cNvSpPr>
            <a:spLocks noGrp="1"/>
          </p:cNvSpPr>
          <p:nvPr>
            <p:ph type="subTitle" sz="quarter" idx="1"/>
          </p:nvPr>
        </p:nvSpPr>
        <p:spPr>
          <a:xfrm>
            <a:off x="1371600" y="2819400"/>
            <a:ext cx="6400800" cy="1752600"/>
          </a:xfrm>
        </p:spPr>
        <p:txBody>
          <a:bodyPr/>
          <a:lstStyle/>
          <a:p>
            <a:r>
              <a:rPr lang="en-US" dirty="0"/>
              <a:t>Where you begin is where you finish.</a:t>
            </a:r>
          </a:p>
          <a:p>
            <a:endParaRPr lang="en-US" dirty="0"/>
          </a:p>
          <a:p>
            <a:r>
              <a:rPr lang="en-US" dirty="0"/>
              <a:t>What one believes has everything to do with what one does.</a:t>
            </a:r>
          </a:p>
          <a:p>
            <a:r>
              <a:rPr lang="en-US" dirty="0"/>
              <a:t>But historically the structured church has delivered the best and worst of educational processes.</a:t>
            </a:r>
          </a:p>
        </p:txBody>
      </p:sp>
    </p:spTree>
    <p:extLst>
      <p:ext uri="{BB962C8B-B14F-4D97-AF65-F5344CB8AC3E}">
        <p14:creationId xmlns:p14="http://schemas.microsoft.com/office/powerpoint/2010/main" val="41942347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it is Not: Indoctrination</a:t>
            </a:r>
          </a:p>
        </p:txBody>
      </p:sp>
      <p:sp>
        <p:nvSpPr>
          <p:cNvPr id="3" name="Content Placeholder 2"/>
          <p:cNvSpPr>
            <a:spLocks noGrp="1"/>
          </p:cNvSpPr>
          <p:nvPr>
            <p:ph idx="1"/>
          </p:nvPr>
        </p:nvSpPr>
        <p:spPr/>
        <p:txBody>
          <a:bodyPr/>
          <a:lstStyle/>
          <a:p>
            <a:r>
              <a:rPr lang="en-US" dirty="0"/>
              <a:t>It would be contrary to the aims of education to teach so as to close the mind and atrophy the individuals growing autonomy. </a:t>
            </a:r>
          </a:p>
          <a:p>
            <a:r>
              <a:rPr lang="en-US" dirty="0"/>
              <a:t>This not to negate the teaching of a particular religious or philosophical view but opposes the intention to prevent later critical reflection on the truth that has been taught.</a:t>
            </a:r>
          </a:p>
        </p:txBody>
      </p:sp>
    </p:spTree>
    <p:extLst>
      <p:ext uri="{BB962C8B-B14F-4D97-AF65-F5344CB8AC3E}">
        <p14:creationId xmlns:p14="http://schemas.microsoft.com/office/powerpoint/2010/main" val="347695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it is not: Denial of Autonomy</a:t>
            </a:r>
          </a:p>
        </p:txBody>
      </p:sp>
      <p:sp>
        <p:nvSpPr>
          <p:cNvPr id="3" name="Content Placeholder 2"/>
          <p:cNvSpPr>
            <a:spLocks noGrp="1"/>
          </p:cNvSpPr>
          <p:nvPr>
            <p:ph idx="1"/>
          </p:nvPr>
        </p:nvSpPr>
        <p:spPr/>
        <p:txBody>
          <a:bodyPr/>
          <a:lstStyle/>
          <a:p>
            <a:r>
              <a:rPr lang="en-US" dirty="0"/>
              <a:t>Autonomy as an aim of education: the ability to rationally choose free from constraints</a:t>
            </a:r>
          </a:p>
          <a:p>
            <a:r>
              <a:rPr lang="en-US" dirty="0"/>
              <a:t>But all of us are constrained by the history of our societal conversations</a:t>
            </a:r>
          </a:p>
          <a:p>
            <a:r>
              <a:rPr lang="en-US" dirty="0"/>
              <a:t>We can better choose if we know these traditions from the inside.</a:t>
            </a:r>
          </a:p>
        </p:txBody>
      </p:sp>
    </p:spTree>
    <p:extLst>
      <p:ext uri="{BB962C8B-B14F-4D97-AF65-F5344CB8AC3E}">
        <p14:creationId xmlns:p14="http://schemas.microsoft.com/office/powerpoint/2010/main" val="23213056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The Creation of Societal Diversity, social capital, social equity</a:t>
            </a:r>
          </a:p>
        </p:txBody>
      </p:sp>
      <p:sp>
        <p:nvSpPr>
          <p:cNvPr id="3" name="Content Placeholder 2"/>
          <p:cNvSpPr>
            <a:spLocks noGrp="1"/>
          </p:cNvSpPr>
          <p:nvPr>
            <p:ph idx="1"/>
          </p:nvPr>
        </p:nvSpPr>
        <p:spPr/>
        <p:txBody>
          <a:bodyPr/>
          <a:lstStyle/>
          <a:p>
            <a:r>
              <a:rPr lang="en-US" dirty="0"/>
              <a:t>The strength of society is the creation of diverse groups at its base contributing to the societal discussion.</a:t>
            </a:r>
          </a:p>
          <a:p>
            <a:r>
              <a:rPr lang="en-US" dirty="0"/>
              <a:t>The creation of pathways towards social equity requires diverse access points.</a:t>
            </a:r>
          </a:p>
          <a:p>
            <a:r>
              <a:rPr lang="en-US" dirty="0"/>
              <a:t>The coherence of norms and </a:t>
            </a:r>
            <a:r>
              <a:rPr lang="en-US" dirty="0" err="1"/>
              <a:t>vlaues</a:t>
            </a:r>
            <a:r>
              <a:rPr lang="en-US" dirty="0"/>
              <a:t> between family, faith-based school and community  enables social networks that create social capital.</a:t>
            </a:r>
          </a:p>
        </p:txBody>
      </p:sp>
    </p:spTree>
    <p:extLst>
      <p:ext uri="{BB962C8B-B14F-4D97-AF65-F5344CB8AC3E}">
        <p14:creationId xmlns:p14="http://schemas.microsoft.com/office/powerpoint/2010/main" val="13173120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Hinduism and Education</a:t>
            </a:r>
          </a:p>
        </p:txBody>
      </p:sp>
      <p:sp>
        <p:nvSpPr>
          <p:cNvPr id="3" name="Content Placeholder 2"/>
          <p:cNvSpPr>
            <a:spLocks noGrp="1"/>
          </p:cNvSpPr>
          <p:nvPr>
            <p:ph idx="1"/>
          </p:nvPr>
        </p:nvSpPr>
        <p:spPr/>
        <p:txBody>
          <a:bodyPr/>
          <a:lstStyle/>
          <a:p>
            <a:r>
              <a:rPr lang="en-US" dirty="0"/>
              <a:t>??</a:t>
            </a:r>
          </a:p>
          <a:p>
            <a:r>
              <a:rPr lang="en-US" dirty="0"/>
              <a:t>Elitist? Only for Brahmins?</a:t>
            </a:r>
          </a:p>
          <a:p>
            <a:r>
              <a:rPr lang="en-US" dirty="0"/>
              <a:t>Tradition of discussion and debate.</a:t>
            </a:r>
          </a:p>
          <a:p>
            <a:r>
              <a:rPr lang="en-US" dirty="0"/>
              <a:t>Gurus as moral models</a:t>
            </a:r>
          </a:p>
          <a:p>
            <a:r>
              <a:rPr lang="en-US" dirty="0"/>
              <a:t>How did the British system interact with this?</a:t>
            </a:r>
          </a:p>
          <a:p>
            <a:r>
              <a:rPr lang="en-US" dirty="0"/>
              <a:t>Read </a:t>
            </a:r>
            <a:r>
              <a:rPr lang="en-US" dirty="0" err="1"/>
              <a:t>Amdekhar</a:t>
            </a:r>
            <a:r>
              <a:rPr lang="en-US" dirty="0"/>
              <a:t> further </a:t>
            </a:r>
            <a:r>
              <a:rPr lang="en-US"/>
              <a:t>on these issues</a:t>
            </a:r>
            <a:endParaRPr lang="en-US" dirty="0"/>
          </a:p>
          <a:p>
            <a:endParaRPr lang="en-US" dirty="0"/>
          </a:p>
        </p:txBody>
      </p:sp>
    </p:spTree>
    <p:extLst>
      <p:ext uri="{BB962C8B-B14F-4D97-AF65-F5344CB8AC3E}">
        <p14:creationId xmlns:p14="http://schemas.microsoft.com/office/powerpoint/2010/main" val="4252860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Clark, R., Brubaker, J., and Roy B. </a:t>
            </a:r>
            <a:r>
              <a:rPr lang="en-US" dirty="0" err="1"/>
              <a:t>Zuck</a:t>
            </a:r>
            <a:r>
              <a:rPr lang="en-US" dirty="0"/>
              <a:t>. (1975). "The Role of the Christian School. Childhood Education in the Church. Moody Press. Ch. 35. pp. 605-617.</a:t>
            </a:r>
          </a:p>
          <a:p>
            <a:r>
              <a:rPr lang="en-US" dirty="0"/>
              <a:t>How Christian is Christian Education?, James Riley Estep, Jr. (2006)</a:t>
            </a:r>
          </a:p>
          <a:p>
            <a:endParaRPr lang="en-US" dirty="0"/>
          </a:p>
        </p:txBody>
      </p:sp>
    </p:spTree>
    <p:extLst>
      <p:ext uri="{BB962C8B-B14F-4D97-AF65-F5344CB8AC3E}">
        <p14:creationId xmlns:p14="http://schemas.microsoft.com/office/powerpoint/2010/main" val="2284193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Historic Anglicanism/Catholicism</a:t>
            </a:r>
          </a:p>
        </p:txBody>
      </p:sp>
      <p:sp>
        <p:nvSpPr>
          <p:cNvPr id="3" name="Content Placeholder 2"/>
          <p:cNvSpPr>
            <a:spLocks noGrp="1"/>
          </p:cNvSpPr>
          <p:nvPr>
            <p:ph idx="1"/>
          </p:nvPr>
        </p:nvSpPr>
        <p:spPr>
          <a:xfrm>
            <a:off x="685800" y="1600200"/>
            <a:ext cx="7772400" cy="4572000"/>
          </a:xfrm>
        </p:spPr>
        <p:txBody>
          <a:bodyPr/>
          <a:lstStyle/>
          <a:p>
            <a:r>
              <a:rPr lang="en-US" dirty="0"/>
              <a:t>The Dark Ages of Superstition: Throughout the Middle Ages the Catholic Church held to the idea that “learning was the parent of heresy.” The prevailing fear of the Catholic Church was that the common people, “the peasantry”, might read “heretical books”.</a:t>
            </a:r>
          </a:p>
        </p:txBody>
      </p:sp>
    </p:spTree>
    <p:extLst>
      <p:ext uri="{BB962C8B-B14F-4D97-AF65-F5344CB8AC3E}">
        <p14:creationId xmlns:p14="http://schemas.microsoft.com/office/powerpoint/2010/main" val="140174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Luther and Calvin</a:t>
            </a:r>
          </a:p>
        </p:txBody>
      </p:sp>
      <p:sp>
        <p:nvSpPr>
          <p:cNvPr id="3" name="Content Placeholder 2"/>
          <p:cNvSpPr>
            <a:spLocks noGrp="1"/>
          </p:cNvSpPr>
          <p:nvPr>
            <p:ph idx="1"/>
          </p:nvPr>
        </p:nvSpPr>
        <p:spPr>
          <a:xfrm>
            <a:off x="381000" y="2057400"/>
            <a:ext cx="8077200" cy="4114800"/>
          </a:xfrm>
        </p:spPr>
        <p:txBody>
          <a:bodyPr/>
          <a:lstStyle/>
          <a:p>
            <a:r>
              <a:rPr lang="en-US" dirty="0"/>
              <a:t>All children should have an opportunity to secure an education sufficient to make them familiar with the Scriptures.  If people were to be guided by the Word of God, they must all be able to read.  </a:t>
            </a:r>
          </a:p>
          <a:p>
            <a:r>
              <a:rPr lang="en-US" dirty="0"/>
              <a:t>For the Anglican church , the Reformation was not primarily religious and theological, but rather ecclesiological and political revolt, so it was slow to champion such literacy</a:t>
            </a:r>
          </a:p>
        </p:txBody>
      </p:sp>
    </p:spTree>
    <p:extLst>
      <p:ext uri="{BB962C8B-B14F-4D97-AF65-F5344CB8AC3E}">
        <p14:creationId xmlns:p14="http://schemas.microsoft.com/office/powerpoint/2010/main" val="3760930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7772400" cy="1143000"/>
          </a:xfrm>
        </p:spPr>
        <p:txBody>
          <a:bodyPr/>
          <a:lstStyle/>
          <a:p>
            <a:r>
              <a:rPr lang="en-US" sz="3600" dirty="0"/>
              <a:t>Puritans and Pilgrims</a:t>
            </a:r>
            <a:br>
              <a:rPr lang="en-US" sz="3600" dirty="0"/>
            </a:br>
            <a:r>
              <a:rPr lang="en-US" sz="3600" dirty="0"/>
              <a:t> Birth US Educational Commitment</a:t>
            </a:r>
          </a:p>
        </p:txBody>
      </p:sp>
      <p:sp>
        <p:nvSpPr>
          <p:cNvPr id="3" name="Content Placeholder 2"/>
          <p:cNvSpPr>
            <a:spLocks noGrp="1"/>
          </p:cNvSpPr>
          <p:nvPr>
            <p:ph idx="1"/>
          </p:nvPr>
        </p:nvSpPr>
        <p:spPr/>
        <p:txBody>
          <a:bodyPr/>
          <a:lstStyle/>
          <a:p>
            <a:r>
              <a:rPr lang="en-US" dirty="0"/>
              <a:t>A commitment to Bible-</a:t>
            </a:r>
            <a:r>
              <a:rPr lang="en-US" dirty="0" err="1"/>
              <a:t>centred</a:t>
            </a:r>
            <a:r>
              <a:rPr lang="en-US" dirty="0"/>
              <a:t> schools for the children of all citizens. </a:t>
            </a:r>
          </a:p>
          <a:p>
            <a:r>
              <a:rPr lang="en-US" dirty="0" err="1"/>
              <a:t>Masachussits</a:t>
            </a:r>
            <a:r>
              <a:rPr lang="en-US" dirty="0"/>
              <a:t> could boast that every man or woman could read and write and debate civic affairs</a:t>
            </a:r>
          </a:p>
        </p:txBody>
      </p:sp>
    </p:spTree>
    <p:extLst>
      <p:ext uri="{BB962C8B-B14F-4D97-AF65-F5344CB8AC3E}">
        <p14:creationId xmlns:p14="http://schemas.microsoft.com/office/powerpoint/2010/main" val="18036153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aim of Christian Education</a:t>
            </a:r>
          </a:p>
        </p:txBody>
      </p:sp>
      <p:sp>
        <p:nvSpPr>
          <p:cNvPr id="3" name="Content Placeholder 2"/>
          <p:cNvSpPr>
            <a:spLocks noGrp="1"/>
          </p:cNvSpPr>
          <p:nvPr>
            <p:ph idx="1"/>
          </p:nvPr>
        </p:nvSpPr>
        <p:spPr>
          <a:xfrm>
            <a:off x="152400" y="1828800"/>
            <a:ext cx="7772400" cy="4114800"/>
          </a:xfrm>
        </p:spPr>
        <p:txBody>
          <a:bodyPr/>
          <a:lstStyle/>
          <a:p>
            <a:r>
              <a:rPr lang="en-US" dirty="0"/>
              <a:t>There is not common agreement on this. </a:t>
            </a:r>
          </a:p>
          <a:p>
            <a:r>
              <a:rPr lang="en-US" dirty="0"/>
              <a:t>A supplement to the home and church in raising up children (Clark et al. 1975)</a:t>
            </a:r>
          </a:p>
          <a:p>
            <a:pPr lvl="1"/>
            <a:r>
              <a:rPr lang="en-US" dirty="0"/>
              <a:t>Has a curriculum, faculty, staff and educational philosophy consistent with the scriptures</a:t>
            </a:r>
          </a:p>
          <a:p>
            <a:pPr lvl="1"/>
            <a:r>
              <a:rPr lang="en-US" dirty="0"/>
              <a:t>Reduces confusion as this aligns education with church and home</a:t>
            </a:r>
          </a:p>
        </p:txBody>
      </p:sp>
    </p:spTree>
    <p:extLst>
      <p:ext uri="{BB962C8B-B14F-4D97-AF65-F5344CB8AC3E}">
        <p14:creationId xmlns:p14="http://schemas.microsoft.com/office/powerpoint/2010/main" val="2229757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Levels of Integration of Theology</a:t>
            </a:r>
          </a:p>
        </p:txBody>
      </p:sp>
      <p:sp>
        <p:nvSpPr>
          <p:cNvPr id="3" name="Content Placeholder 2"/>
          <p:cNvSpPr>
            <a:spLocks noGrp="1"/>
          </p:cNvSpPr>
          <p:nvPr>
            <p:ph idx="1"/>
          </p:nvPr>
        </p:nvSpPr>
        <p:spPr>
          <a:xfrm>
            <a:off x="685800" y="1676400"/>
            <a:ext cx="7772400" cy="4495800"/>
          </a:xfrm>
        </p:spPr>
        <p:txBody>
          <a:bodyPr/>
          <a:lstStyle/>
          <a:p>
            <a:pPr marL="0" indent="0">
              <a:buNone/>
            </a:pPr>
            <a:r>
              <a:rPr lang="en-US" dirty="0"/>
              <a:t>Theology may be seen as  </a:t>
            </a:r>
          </a:p>
          <a:p>
            <a:r>
              <a:rPr lang="en-US" dirty="0"/>
              <a:t>a source of content</a:t>
            </a:r>
          </a:p>
          <a:p>
            <a:r>
              <a:rPr lang="en-US" dirty="0"/>
              <a:t>A resource</a:t>
            </a:r>
          </a:p>
          <a:p>
            <a:r>
              <a:rPr lang="en-US" dirty="0"/>
              <a:t>A norm through which studies are interpreted</a:t>
            </a:r>
          </a:p>
          <a:p>
            <a:r>
              <a:rPr lang="en-US" dirty="0"/>
              <a:t>a model on which to engage in dialogue</a:t>
            </a:r>
          </a:p>
          <a:p>
            <a:r>
              <a:rPr lang="en-US" dirty="0"/>
              <a:t>Separate but related</a:t>
            </a:r>
          </a:p>
          <a:p>
            <a:r>
              <a:rPr lang="en-US" dirty="0"/>
              <a:t>Completely disconnected</a:t>
            </a:r>
          </a:p>
        </p:txBody>
      </p:sp>
      <p:sp>
        <p:nvSpPr>
          <p:cNvPr id="4" name="TextBox 3"/>
          <p:cNvSpPr txBox="1"/>
          <p:nvPr/>
        </p:nvSpPr>
        <p:spPr>
          <a:xfrm>
            <a:off x="5063493" y="6414367"/>
            <a:ext cx="2793591" cy="369332"/>
          </a:xfrm>
          <a:prstGeom prst="rect">
            <a:avLst/>
          </a:prstGeom>
          <a:noFill/>
        </p:spPr>
        <p:txBody>
          <a:bodyPr wrap="none" rtlCol="0">
            <a:spAutoFit/>
          </a:bodyPr>
          <a:lstStyle/>
          <a:p>
            <a:r>
              <a:rPr lang="en-US" dirty="0"/>
              <a:t>Estep interpreted by Miriam</a:t>
            </a:r>
          </a:p>
        </p:txBody>
      </p:sp>
    </p:spTree>
    <p:extLst>
      <p:ext uri="{BB962C8B-B14F-4D97-AF65-F5344CB8AC3E}">
        <p14:creationId xmlns:p14="http://schemas.microsoft.com/office/powerpoint/2010/main" val="2424229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8153400" cy="1143000"/>
          </a:xfrm>
        </p:spPr>
        <p:txBody>
          <a:bodyPr/>
          <a:lstStyle/>
          <a:p>
            <a:r>
              <a:rPr lang="en-US" dirty="0"/>
              <a:t>Rationale for Christian Education</a:t>
            </a:r>
          </a:p>
        </p:txBody>
      </p:sp>
      <p:sp>
        <p:nvSpPr>
          <p:cNvPr id="3" name="Content Placeholder 2"/>
          <p:cNvSpPr>
            <a:spLocks noGrp="1"/>
          </p:cNvSpPr>
          <p:nvPr>
            <p:ph idx="1"/>
          </p:nvPr>
        </p:nvSpPr>
        <p:spPr/>
        <p:txBody>
          <a:bodyPr/>
          <a:lstStyle/>
          <a:p>
            <a:r>
              <a:rPr lang="en-US" dirty="0"/>
              <a:t>All of life is religious</a:t>
            </a:r>
          </a:p>
          <a:p>
            <a:r>
              <a:rPr lang="en-US" dirty="0"/>
              <a:t>Christ is the integrator of all things and source of knowledge.  He is our wisdom.</a:t>
            </a:r>
          </a:p>
          <a:p>
            <a:r>
              <a:rPr lang="en-US" dirty="0"/>
              <a:t>This is God’s world</a:t>
            </a:r>
          </a:p>
          <a:p>
            <a:r>
              <a:rPr lang="en-US" dirty="0"/>
              <a:t>The Biblical view of wisdom and knowledge that begins in the respect for the Lord</a:t>
            </a:r>
          </a:p>
        </p:txBody>
      </p:sp>
    </p:spTree>
    <p:extLst>
      <p:ext uri="{BB962C8B-B14F-4D97-AF65-F5344CB8AC3E}">
        <p14:creationId xmlns:p14="http://schemas.microsoft.com/office/powerpoint/2010/main" val="28288330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The argument against religious-based education</a:t>
            </a:r>
          </a:p>
        </p:txBody>
      </p:sp>
      <p:sp>
        <p:nvSpPr>
          <p:cNvPr id="3" name="Content Placeholder 2"/>
          <p:cNvSpPr>
            <a:spLocks noGrp="1"/>
          </p:cNvSpPr>
          <p:nvPr>
            <p:ph idx="1"/>
          </p:nvPr>
        </p:nvSpPr>
        <p:spPr/>
        <p:txBody>
          <a:bodyPr/>
          <a:lstStyle/>
          <a:p>
            <a:r>
              <a:rPr lang="en-US" dirty="0"/>
              <a:t>There is no common ground in the religious world between sects and religions – secular education provides that commonality</a:t>
            </a:r>
          </a:p>
          <a:p>
            <a:r>
              <a:rPr lang="en-US" dirty="0"/>
              <a:t>The closed nature of religious beliefs mitigates against an open-minded search for truth</a:t>
            </a:r>
          </a:p>
        </p:txBody>
      </p:sp>
    </p:spTree>
    <p:extLst>
      <p:ext uri="{BB962C8B-B14F-4D97-AF65-F5344CB8AC3E}">
        <p14:creationId xmlns:p14="http://schemas.microsoft.com/office/powerpoint/2010/main" val="35918569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Transmission of that which shapes personhood</a:t>
            </a:r>
          </a:p>
        </p:txBody>
      </p:sp>
      <p:sp>
        <p:nvSpPr>
          <p:cNvPr id="3" name="Content Placeholder 2"/>
          <p:cNvSpPr>
            <a:spLocks noGrp="1"/>
          </p:cNvSpPr>
          <p:nvPr>
            <p:ph idx="1"/>
          </p:nvPr>
        </p:nvSpPr>
        <p:spPr/>
        <p:txBody>
          <a:bodyPr/>
          <a:lstStyle/>
          <a:p>
            <a:r>
              <a:rPr lang="en-US" dirty="0"/>
              <a:t>Education refers to the promotion of those ideas that society deems worthwhile.</a:t>
            </a:r>
          </a:p>
          <a:p>
            <a:r>
              <a:rPr lang="en-US" dirty="0"/>
              <a:t>To evaluate that requires access to  what </a:t>
            </a:r>
            <a:r>
              <a:rPr lang="en-US" dirty="0" err="1"/>
              <a:t>Oakeshott</a:t>
            </a:r>
            <a:r>
              <a:rPr lang="en-US" dirty="0"/>
              <a:t> (1972) refers to  - a world of ideas – a conversation between the generations of mankind, our inheritance.  The world of religion and faith is as much part of that conversation as any other.</a:t>
            </a:r>
          </a:p>
        </p:txBody>
      </p:sp>
      <p:sp>
        <p:nvSpPr>
          <p:cNvPr id="4" name="TextBox 3"/>
          <p:cNvSpPr txBox="1"/>
          <p:nvPr/>
        </p:nvSpPr>
        <p:spPr>
          <a:xfrm>
            <a:off x="5698464" y="6414367"/>
            <a:ext cx="1755183" cy="369332"/>
          </a:xfrm>
          <a:prstGeom prst="rect">
            <a:avLst/>
          </a:prstGeom>
          <a:noFill/>
        </p:spPr>
        <p:txBody>
          <a:bodyPr wrap="none" rtlCol="0">
            <a:spAutoFit/>
          </a:bodyPr>
          <a:lstStyle/>
          <a:p>
            <a:r>
              <a:rPr lang="en-US" dirty="0"/>
              <a:t>Gardner 2005:56</a:t>
            </a:r>
          </a:p>
        </p:txBody>
      </p:sp>
    </p:spTree>
    <p:extLst>
      <p:ext uri="{BB962C8B-B14F-4D97-AF65-F5344CB8AC3E}">
        <p14:creationId xmlns:p14="http://schemas.microsoft.com/office/powerpoint/2010/main" val="2311215111"/>
      </p:ext>
    </p:extLst>
  </p:cSld>
  <p:clrMapOvr>
    <a:masterClrMapping/>
  </p:clrMapOvr>
</p:sld>
</file>

<file path=ppt/theme/theme1.xml><?xml version="1.0" encoding="utf-8"?>
<a:theme xmlns:a="http://schemas.openxmlformats.org/drawingml/2006/main" name="TM01069022">
  <a:themeElements>
    <a:clrScheme name="Office Theme 1">
      <a:dk1>
        <a:srgbClr val="5F5F5F"/>
      </a:dk1>
      <a:lt1>
        <a:srgbClr val="FFFFCC"/>
      </a:lt1>
      <a:dk2>
        <a:srgbClr val="000000"/>
      </a:dk2>
      <a:lt2>
        <a:srgbClr val="FFCC66"/>
      </a:lt2>
      <a:accent1>
        <a:srgbClr val="FF9933"/>
      </a:accent1>
      <a:accent2>
        <a:srgbClr val="CC0066"/>
      </a:accent2>
      <a:accent3>
        <a:srgbClr val="AAAAAA"/>
      </a:accent3>
      <a:accent4>
        <a:srgbClr val="DADAAE"/>
      </a:accent4>
      <a:accent5>
        <a:srgbClr val="FFCAAD"/>
      </a:accent5>
      <a:accent6>
        <a:srgbClr val="B9005C"/>
      </a:accent6>
      <a:hlink>
        <a:srgbClr val="CC00CC"/>
      </a:hlink>
      <a:folHlink>
        <a:srgbClr val="990099"/>
      </a:folHlink>
    </a:clrScheme>
    <a:fontScheme name="Office Theme">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Office Theme 1">
        <a:dk1>
          <a:srgbClr val="5F5F5F"/>
        </a:dk1>
        <a:lt1>
          <a:srgbClr val="FFFFCC"/>
        </a:lt1>
        <a:dk2>
          <a:srgbClr val="000000"/>
        </a:dk2>
        <a:lt2>
          <a:srgbClr val="FFCC66"/>
        </a:lt2>
        <a:accent1>
          <a:srgbClr val="FF9933"/>
        </a:accent1>
        <a:accent2>
          <a:srgbClr val="CC0066"/>
        </a:accent2>
        <a:accent3>
          <a:srgbClr val="AAAAAA"/>
        </a:accent3>
        <a:accent4>
          <a:srgbClr val="DADAAE"/>
        </a:accent4>
        <a:accent5>
          <a:srgbClr val="FFCAAD"/>
        </a:accent5>
        <a:accent6>
          <a:srgbClr val="B9005C"/>
        </a:accent6>
        <a:hlink>
          <a:srgbClr val="CC00CC"/>
        </a:hlink>
        <a:folHlink>
          <a:srgbClr val="990099"/>
        </a:folHlink>
      </a:clrScheme>
      <a:clrMap bg1="dk2" tx1="lt1" bg2="dk1" tx2="lt2" accent1="accent1" accent2="accent2" accent3="accent3" accent4="accent4" accent5="accent5" accent6="accent6" hlink="hlink" folHlink="folHlink"/>
    </a:extraClrScheme>
    <a:extraClrScheme>
      <a:clrScheme name="Office Theme 2">
        <a:dk1>
          <a:srgbClr val="000000"/>
        </a:dk1>
        <a:lt1>
          <a:srgbClr val="FFFFFF"/>
        </a:lt1>
        <a:dk2>
          <a:srgbClr val="FF9900"/>
        </a:dk2>
        <a:lt2>
          <a:srgbClr val="5F5F5F"/>
        </a:lt2>
        <a:accent1>
          <a:srgbClr val="FF9933"/>
        </a:accent1>
        <a:accent2>
          <a:srgbClr val="CC0066"/>
        </a:accent2>
        <a:accent3>
          <a:srgbClr val="FFFFFF"/>
        </a:accent3>
        <a:accent4>
          <a:srgbClr val="000000"/>
        </a:accent4>
        <a:accent5>
          <a:srgbClr val="FFCAAD"/>
        </a:accent5>
        <a:accent6>
          <a:srgbClr val="B9005C"/>
        </a:accent6>
        <a:hlink>
          <a:srgbClr val="CC00CC"/>
        </a:hlink>
        <a:folHlink>
          <a:srgbClr val="990099"/>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TM01069022</Template>
  <TotalTime>294</TotalTime>
  <Words>709</Words>
  <Application>Microsoft Macintosh PowerPoint</Application>
  <PresentationFormat>On-screen Show (4:3)</PresentationFormat>
  <Paragraphs>60</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Times New Roman</vt:lpstr>
      <vt:lpstr>TM01069022</vt:lpstr>
      <vt:lpstr>Theology of Education</vt:lpstr>
      <vt:lpstr>Historic Anglicanism/Catholicism</vt:lpstr>
      <vt:lpstr>Luther and Calvin</vt:lpstr>
      <vt:lpstr>Puritans and Pilgrims  Birth US Educational Commitment</vt:lpstr>
      <vt:lpstr>The aim of Christian Education</vt:lpstr>
      <vt:lpstr>Levels of Integration of Theology</vt:lpstr>
      <vt:lpstr>Rationale for Christian Education</vt:lpstr>
      <vt:lpstr>The argument against religious-based education</vt:lpstr>
      <vt:lpstr>Transmission of that which shapes personhood</vt:lpstr>
      <vt:lpstr>What it is Not: Indoctrination</vt:lpstr>
      <vt:lpstr>What it is not: Denial of Autonomy</vt:lpstr>
      <vt:lpstr>The Creation of Societal Diversity, social capital, social equity</vt:lpstr>
      <vt:lpstr>Hinduism and Education</vt:lpstr>
      <vt:lpstr>References</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Theology of Education</dc:title>
  <dc:subject/>
  <dc:creator/>
  <cp:keywords/>
  <dc:description/>
  <cp:lastModifiedBy>Viv Grigg</cp:lastModifiedBy>
  <cp:revision>14</cp:revision>
  <cp:lastPrinted>1601-01-01T00:00:00Z</cp:lastPrinted>
  <dcterms:created xsi:type="dcterms:W3CDTF">1601-01-01T00:00:00Z</dcterms:created>
  <dcterms:modified xsi:type="dcterms:W3CDTF">2020-04-12T03:59:24Z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TC010690221033</vt:lpwstr>
  </property>
</Properties>
</file>