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3" r:id="rId8"/>
    <p:sldId id="264" r:id="rId9"/>
    <p:sldId id="262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5102"/>
    <a:srgbClr val="FF9D00"/>
    <a:srgbClr val="FF6702"/>
    <a:srgbClr val="FF3305"/>
    <a:srgbClr val="CF3E00"/>
    <a:srgbClr val="236F7A"/>
    <a:srgbClr val="EEB42D"/>
    <a:srgbClr val="EED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94649" autoAdjust="0"/>
  </p:normalViewPr>
  <p:slideViewPr>
    <p:cSldViewPr>
      <p:cViewPr varScale="1">
        <p:scale>
          <a:sx n="82" d="100"/>
          <a:sy n="82" d="100"/>
        </p:scale>
        <p:origin x="-13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119486-85B7-3F49-9DBC-40B2CD731892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2F824F-72F6-5743-91AD-B0A3D27B851F}">
      <dgm:prSet phldrT="[Text]"/>
      <dgm:spPr/>
      <dgm:t>
        <a:bodyPr/>
        <a:lstStyle/>
        <a:p>
          <a:r>
            <a:rPr lang="en-US" dirty="0" smtClean="0"/>
            <a:t>Learning Outcomes</a:t>
          </a:r>
          <a:endParaRPr lang="en-US" dirty="0"/>
        </a:p>
      </dgm:t>
    </dgm:pt>
    <dgm:pt modelId="{7C000B4D-8321-1548-8726-88F70723FECC}" type="parTrans" cxnId="{B2FB829E-1621-214D-81B7-1D0096ADE19A}">
      <dgm:prSet/>
      <dgm:spPr/>
      <dgm:t>
        <a:bodyPr/>
        <a:lstStyle/>
        <a:p>
          <a:endParaRPr lang="en-US"/>
        </a:p>
      </dgm:t>
    </dgm:pt>
    <dgm:pt modelId="{6E11EB43-C6A7-7342-8324-2F9909BB484E}" type="sibTrans" cxnId="{B2FB829E-1621-214D-81B7-1D0096ADE19A}">
      <dgm:prSet/>
      <dgm:spPr/>
      <dgm:t>
        <a:bodyPr/>
        <a:lstStyle/>
        <a:p>
          <a:endParaRPr lang="en-US"/>
        </a:p>
      </dgm:t>
    </dgm:pt>
    <dgm:pt modelId="{8C0E882C-0C0D-8543-92EA-23724678B998}">
      <dgm:prSet phldrT="[Text]"/>
      <dgm:spPr/>
      <dgm:t>
        <a:bodyPr/>
        <a:lstStyle/>
        <a:p>
          <a:r>
            <a:rPr lang="en-US" dirty="0" err="1" smtClean="0"/>
            <a:t>Facitities</a:t>
          </a:r>
          <a:endParaRPr lang="en-US" dirty="0"/>
        </a:p>
      </dgm:t>
    </dgm:pt>
    <dgm:pt modelId="{20DB60A6-D803-2B4D-A1D8-E35C0A01FF57}" type="parTrans" cxnId="{C5961130-DAB0-D548-8583-95FF521B5E98}">
      <dgm:prSet/>
      <dgm:spPr/>
      <dgm:t>
        <a:bodyPr/>
        <a:lstStyle/>
        <a:p>
          <a:endParaRPr lang="en-US"/>
        </a:p>
      </dgm:t>
    </dgm:pt>
    <dgm:pt modelId="{C821B273-F834-2E4E-8A27-3407FAC8BCD7}" type="sibTrans" cxnId="{C5961130-DAB0-D548-8583-95FF521B5E98}">
      <dgm:prSet/>
      <dgm:spPr/>
      <dgm:t>
        <a:bodyPr/>
        <a:lstStyle/>
        <a:p>
          <a:endParaRPr lang="en-US"/>
        </a:p>
      </dgm:t>
    </dgm:pt>
    <dgm:pt modelId="{6545A96B-BF69-E942-B8DB-2F0816D59C43}">
      <dgm:prSet phldrT="[Text]"/>
      <dgm:spPr/>
      <dgm:t>
        <a:bodyPr/>
        <a:lstStyle/>
        <a:p>
          <a:r>
            <a:rPr lang="en-US" dirty="0" smtClean="0"/>
            <a:t>Teachers</a:t>
          </a:r>
          <a:endParaRPr lang="en-US" dirty="0"/>
        </a:p>
      </dgm:t>
    </dgm:pt>
    <dgm:pt modelId="{00322719-6244-2D4D-B952-CE0B91A82A18}" type="parTrans" cxnId="{9EA76AF1-BDB0-684F-BA27-498617519216}">
      <dgm:prSet/>
      <dgm:spPr/>
      <dgm:t>
        <a:bodyPr/>
        <a:lstStyle/>
        <a:p>
          <a:endParaRPr lang="en-US"/>
        </a:p>
      </dgm:t>
    </dgm:pt>
    <dgm:pt modelId="{276EC1C3-9998-5946-87B3-CD776CF39D28}" type="sibTrans" cxnId="{9EA76AF1-BDB0-684F-BA27-498617519216}">
      <dgm:prSet/>
      <dgm:spPr/>
      <dgm:t>
        <a:bodyPr/>
        <a:lstStyle/>
        <a:p>
          <a:endParaRPr lang="en-US"/>
        </a:p>
      </dgm:t>
    </dgm:pt>
    <dgm:pt modelId="{6701B428-8DAA-CC4B-BA32-E3835BA02F01}">
      <dgm:prSet phldrT="[Text]"/>
      <dgm:spPr/>
      <dgm:t>
        <a:bodyPr/>
        <a:lstStyle/>
        <a:p>
          <a:r>
            <a:rPr lang="en-US" dirty="0" smtClean="0"/>
            <a:t>Attendance</a:t>
          </a:r>
          <a:endParaRPr lang="en-US" dirty="0"/>
        </a:p>
      </dgm:t>
    </dgm:pt>
    <dgm:pt modelId="{AEE6E142-5C2F-7E42-82AB-1570A2FC7A59}" type="parTrans" cxnId="{6F51A881-F68E-B54A-BC41-928D68238839}">
      <dgm:prSet/>
      <dgm:spPr/>
      <dgm:t>
        <a:bodyPr/>
        <a:lstStyle/>
        <a:p>
          <a:endParaRPr lang="en-US"/>
        </a:p>
      </dgm:t>
    </dgm:pt>
    <dgm:pt modelId="{A9A569CE-1260-9D49-862D-5583CC78EBA4}" type="sibTrans" cxnId="{6F51A881-F68E-B54A-BC41-928D68238839}">
      <dgm:prSet/>
      <dgm:spPr/>
      <dgm:t>
        <a:bodyPr/>
        <a:lstStyle/>
        <a:p>
          <a:endParaRPr lang="en-US"/>
        </a:p>
      </dgm:t>
    </dgm:pt>
    <dgm:pt modelId="{C7BAC76A-28B5-EE40-9226-CE06A9225857}" type="pres">
      <dgm:prSet presAssocID="{82119486-85B7-3F49-9DBC-40B2CD73189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AD57B1E-0B96-5F4C-8426-4CC5584B1E77}" type="pres">
      <dgm:prSet presAssocID="{352F824F-72F6-5743-91AD-B0A3D27B851F}" presName="centerShape" presStyleLbl="node0" presStyleIdx="0" presStyleCnt="1"/>
      <dgm:spPr/>
    </dgm:pt>
    <dgm:pt modelId="{CBC1F200-CB35-954C-A855-9F3B614E2AC5}" type="pres">
      <dgm:prSet presAssocID="{20DB60A6-D803-2B4D-A1D8-E35C0A01FF57}" presName="parTrans" presStyleLbl="bgSibTrans2D1" presStyleIdx="0" presStyleCnt="3"/>
      <dgm:spPr/>
    </dgm:pt>
    <dgm:pt modelId="{E70E653E-3DED-5943-9E82-3DF94B1A169E}" type="pres">
      <dgm:prSet presAssocID="{8C0E882C-0C0D-8543-92EA-23724678B99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364906-D419-0D4E-B8D0-E9ED31346D91}" type="pres">
      <dgm:prSet presAssocID="{00322719-6244-2D4D-B952-CE0B91A82A18}" presName="parTrans" presStyleLbl="bgSibTrans2D1" presStyleIdx="1" presStyleCnt="3"/>
      <dgm:spPr/>
    </dgm:pt>
    <dgm:pt modelId="{4FBC03BB-ECCD-784E-A1EF-EE6E0A0F9D2E}" type="pres">
      <dgm:prSet presAssocID="{6545A96B-BF69-E942-B8DB-2F0816D59C43}" presName="node" presStyleLbl="node1" presStyleIdx="1" presStyleCnt="3">
        <dgm:presLayoutVars>
          <dgm:bulletEnabled val="1"/>
        </dgm:presLayoutVars>
      </dgm:prSet>
      <dgm:spPr/>
    </dgm:pt>
    <dgm:pt modelId="{759E273B-AFA4-B949-8942-729479A78C91}" type="pres">
      <dgm:prSet presAssocID="{AEE6E142-5C2F-7E42-82AB-1570A2FC7A59}" presName="parTrans" presStyleLbl="bgSibTrans2D1" presStyleIdx="2" presStyleCnt="3"/>
      <dgm:spPr/>
    </dgm:pt>
    <dgm:pt modelId="{9A1DB904-636F-434E-AF69-C400D931FBC0}" type="pres">
      <dgm:prSet presAssocID="{6701B428-8DAA-CC4B-BA32-E3835BA02F01}" presName="node" presStyleLbl="node1" presStyleIdx="2" presStyleCnt="3">
        <dgm:presLayoutVars>
          <dgm:bulletEnabled val="1"/>
        </dgm:presLayoutVars>
      </dgm:prSet>
      <dgm:spPr/>
    </dgm:pt>
  </dgm:ptLst>
  <dgm:cxnLst>
    <dgm:cxn modelId="{E607CD75-1725-D843-A753-042BB9BBD9A3}" type="presOf" srcId="{352F824F-72F6-5743-91AD-B0A3D27B851F}" destId="{DAD57B1E-0B96-5F4C-8426-4CC5584B1E77}" srcOrd="0" destOrd="0" presId="urn:microsoft.com/office/officeart/2005/8/layout/radial4"/>
    <dgm:cxn modelId="{6F51A881-F68E-B54A-BC41-928D68238839}" srcId="{352F824F-72F6-5743-91AD-B0A3D27B851F}" destId="{6701B428-8DAA-CC4B-BA32-E3835BA02F01}" srcOrd="2" destOrd="0" parTransId="{AEE6E142-5C2F-7E42-82AB-1570A2FC7A59}" sibTransId="{A9A569CE-1260-9D49-862D-5583CC78EBA4}"/>
    <dgm:cxn modelId="{0CCF1D40-B596-9D43-94F3-C8F2BCF1E965}" type="presOf" srcId="{6545A96B-BF69-E942-B8DB-2F0816D59C43}" destId="{4FBC03BB-ECCD-784E-A1EF-EE6E0A0F9D2E}" srcOrd="0" destOrd="0" presId="urn:microsoft.com/office/officeart/2005/8/layout/radial4"/>
    <dgm:cxn modelId="{87B58F30-150A-8046-B78C-4C062218675C}" type="presOf" srcId="{00322719-6244-2D4D-B952-CE0B91A82A18}" destId="{72364906-D419-0D4E-B8D0-E9ED31346D91}" srcOrd="0" destOrd="0" presId="urn:microsoft.com/office/officeart/2005/8/layout/radial4"/>
    <dgm:cxn modelId="{0BECAAED-DD5B-1944-A556-9DCC2F6CF2DE}" type="presOf" srcId="{82119486-85B7-3F49-9DBC-40B2CD731892}" destId="{C7BAC76A-28B5-EE40-9226-CE06A9225857}" srcOrd="0" destOrd="0" presId="urn:microsoft.com/office/officeart/2005/8/layout/radial4"/>
    <dgm:cxn modelId="{822ED5E6-4BAA-2748-B82A-416D083B0ED6}" type="presOf" srcId="{8C0E882C-0C0D-8543-92EA-23724678B998}" destId="{E70E653E-3DED-5943-9E82-3DF94B1A169E}" srcOrd="0" destOrd="0" presId="urn:microsoft.com/office/officeart/2005/8/layout/radial4"/>
    <dgm:cxn modelId="{0E07E0AA-4FBC-8E43-A734-79B9758E5857}" type="presOf" srcId="{20DB60A6-D803-2B4D-A1D8-E35C0A01FF57}" destId="{CBC1F200-CB35-954C-A855-9F3B614E2AC5}" srcOrd="0" destOrd="0" presId="urn:microsoft.com/office/officeart/2005/8/layout/radial4"/>
    <dgm:cxn modelId="{C5961130-DAB0-D548-8583-95FF521B5E98}" srcId="{352F824F-72F6-5743-91AD-B0A3D27B851F}" destId="{8C0E882C-0C0D-8543-92EA-23724678B998}" srcOrd="0" destOrd="0" parTransId="{20DB60A6-D803-2B4D-A1D8-E35C0A01FF57}" sibTransId="{C821B273-F834-2E4E-8A27-3407FAC8BCD7}"/>
    <dgm:cxn modelId="{929860E0-4EF7-0349-82FB-1F63ECDF8FB0}" type="presOf" srcId="{6701B428-8DAA-CC4B-BA32-E3835BA02F01}" destId="{9A1DB904-636F-434E-AF69-C400D931FBC0}" srcOrd="0" destOrd="0" presId="urn:microsoft.com/office/officeart/2005/8/layout/radial4"/>
    <dgm:cxn modelId="{9EA76AF1-BDB0-684F-BA27-498617519216}" srcId="{352F824F-72F6-5743-91AD-B0A3D27B851F}" destId="{6545A96B-BF69-E942-B8DB-2F0816D59C43}" srcOrd="1" destOrd="0" parTransId="{00322719-6244-2D4D-B952-CE0B91A82A18}" sibTransId="{276EC1C3-9998-5946-87B3-CD776CF39D28}"/>
    <dgm:cxn modelId="{B2FB829E-1621-214D-81B7-1D0096ADE19A}" srcId="{82119486-85B7-3F49-9DBC-40B2CD731892}" destId="{352F824F-72F6-5743-91AD-B0A3D27B851F}" srcOrd="0" destOrd="0" parTransId="{7C000B4D-8321-1548-8726-88F70723FECC}" sibTransId="{6E11EB43-C6A7-7342-8324-2F9909BB484E}"/>
    <dgm:cxn modelId="{E8E201AF-EA90-6141-8B29-1A73E2FDE697}" type="presOf" srcId="{AEE6E142-5C2F-7E42-82AB-1570A2FC7A59}" destId="{759E273B-AFA4-B949-8942-729479A78C91}" srcOrd="0" destOrd="0" presId="urn:microsoft.com/office/officeart/2005/8/layout/radial4"/>
    <dgm:cxn modelId="{254152BA-E913-094B-A236-9AE41820045F}" type="presParOf" srcId="{C7BAC76A-28B5-EE40-9226-CE06A9225857}" destId="{DAD57B1E-0B96-5F4C-8426-4CC5584B1E77}" srcOrd="0" destOrd="0" presId="urn:microsoft.com/office/officeart/2005/8/layout/radial4"/>
    <dgm:cxn modelId="{E9585A6E-EF43-704F-A1CE-B427B4B99FF3}" type="presParOf" srcId="{C7BAC76A-28B5-EE40-9226-CE06A9225857}" destId="{CBC1F200-CB35-954C-A855-9F3B614E2AC5}" srcOrd="1" destOrd="0" presId="urn:microsoft.com/office/officeart/2005/8/layout/radial4"/>
    <dgm:cxn modelId="{AE947CDC-BE9D-AE43-9DCB-F4F8A012A20F}" type="presParOf" srcId="{C7BAC76A-28B5-EE40-9226-CE06A9225857}" destId="{E70E653E-3DED-5943-9E82-3DF94B1A169E}" srcOrd="2" destOrd="0" presId="urn:microsoft.com/office/officeart/2005/8/layout/radial4"/>
    <dgm:cxn modelId="{1B76DD18-AF4B-3C45-B018-427E196C1118}" type="presParOf" srcId="{C7BAC76A-28B5-EE40-9226-CE06A9225857}" destId="{72364906-D419-0D4E-B8D0-E9ED31346D91}" srcOrd="3" destOrd="0" presId="urn:microsoft.com/office/officeart/2005/8/layout/radial4"/>
    <dgm:cxn modelId="{6CB4C2D5-4EEB-224B-8E7C-0D355BBE9CA8}" type="presParOf" srcId="{C7BAC76A-28B5-EE40-9226-CE06A9225857}" destId="{4FBC03BB-ECCD-784E-A1EF-EE6E0A0F9D2E}" srcOrd="4" destOrd="0" presId="urn:microsoft.com/office/officeart/2005/8/layout/radial4"/>
    <dgm:cxn modelId="{DBE05F7B-F1D4-3A43-87F0-5C6AE1298895}" type="presParOf" srcId="{C7BAC76A-28B5-EE40-9226-CE06A9225857}" destId="{759E273B-AFA4-B949-8942-729479A78C91}" srcOrd="5" destOrd="0" presId="urn:microsoft.com/office/officeart/2005/8/layout/radial4"/>
    <dgm:cxn modelId="{927EC21A-0553-174E-B267-268791D022A0}" type="presParOf" srcId="{C7BAC76A-28B5-EE40-9226-CE06A9225857}" destId="{9A1DB904-636F-434E-AF69-C400D931FBC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FFC72B-9B8F-C449-A566-96CF30DB0691}" type="doc">
      <dgm:prSet loTypeId="urn:microsoft.com/office/officeart/2005/8/layout/cycle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D1F7F0-FABA-1843-8C88-D1428EDB780D}">
      <dgm:prSet phldrT="[Text]"/>
      <dgm:spPr/>
      <dgm:t>
        <a:bodyPr/>
        <a:lstStyle/>
        <a:p>
          <a:r>
            <a:rPr lang="en-US" dirty="0" smtClean="0"/>
            <a:t>Early Childhood</a:t>
          </a:r>
          <a:endParaRPr lang="en-US" dirty="0"/>
        </a:p>
      </dgm:t>
    </dgm:pt>
    <dgm:pt modelId="{9ABE0838-C0F5-0544-BE03-7BBBF8E61887}" type="parTrans" cxnId="{C9B8B084-9B2C-FE41-8A02-C0ACCA3245AE}">
      <dgm:prSet/>
      <dgm:spPr/>
      <dgm:t>
        <a:bodyPr/>
        <a:lstStyle/>
        <a:p>
          <a:endParaRPr lang="en-US"/>
        </a:p>
      </dgm:t>
    </dgm:pt>
    <dgm:pt modelId="{B61166FB-8891-DB4B-A95F-A94A494FC973}" type="sibTrans" cxnId="{C9B8B084-9B2C-FE41-8A02-C0ACCA3245AE}">
      <dgm:prSet/>
      <dgm:spPr/>
      <dgm:t>
        <a:bodyPr/>
        <a:lstStyle/>
        <a:p>
          <a:endParaRPr lang="en-US"/>
        </a:p>
      </dgm:t>
    </dgm:pt>
    <dgm:pt modelId="{62EBBFBB-420F-2B49-82CD-4C808C4E9E09}">
      <dgm:prSet phldrT="[Text]"/>
      <dgm:spPr/>
      <dgm:t>
        <a:bodyPr/>
        <a:lstStyle/>
        <a:p>
          <a:r>
            <a:rPr lang="en-US" dirty="0" smtClean="0"/>
            <a:t>Health care</a:t>
          </a:r>
          <a:endParaRPr lang="en-US" dirty="0"/>
        </a:p>
      </dgm:t>
    </dgm:pt>
    <dgm:pt modelId="{F42294CB-92C6-884F-A121-4483A978F8A5}" type="parTrans" cxnId="{3DEBD006-561D-F24D-AC31-B3A5A460119C}">
      <dgm:prSet/>
      <dgm:spPr/>
      <dgm:t>
        <a:bodyPr/>
        <a:lstStyle/>
        <a:p>
          <a:endParaRPr lang="en-US"/>
        </a:p>
      </dgm:t>
    </dgm:pt>
    <dgm:pt modelId="{A0957B10-C3D9-3240-B95B-8D3470863740}" type="sibTrans" cxnId="{3DEBD006-561D-F24D-AC31-B3A5A460119C}">
      <dgm:prSet/>
      <dgm:spPr/>
      <dgm:t>
        <a:bodyPr/>
        <a:lstStyle/>
        <a:p>
          <a:endParaRPr lang="en-US"/>
        </a:p>
      </dgm:t>
    </dgm:pt>
    <dgm:pt modelId="{B5FCE476-533B-AF40-89CC-079900966492}">
      <dgm:prSet phldrT="[Text]"/>
      <dgm:spPr/>
      <dgm:t>
        <a:bodyPr/>
        <a:lstStyle/>
        <a:p>
          <a:r>
            <a:rPr lang="en-US" dirty="0" smtClean="0"/>
            <a:t>Preschool</a:t>
          </a:r>
          <a:endParaRPr lang="en-US" dirty="0"/>
        </a:p>
      </dgm:t>
    </dgm:pt>
    <dgm:pt modelId="{0FB2E0AA-C3F2-CD4E-A330-B8F629C11489}" type="parTrans" cxnId="{7EA98E5D-6020-DF4A-830B-2DA91F9DD848}">
      <dgm:prSet/>
      <dgm:spPr/>
      <dgm:t>
        <a:bodyPr/>
        <a:lstStyle/>
        <a:p>
          <a:endParaRPr lang="en-US"/>
        </a:p>
      </dgm:t>
    </dgm:pt>
    <dgm:pt modelId="{1F87E7EE-B1B1-944C-904B-A65F08AD68F7}" type="sibTrans" cxnId="{7EA98E5D-6020-DF4A-830B-2DA91F9DD848}">
      <dgm:prSet/>
      <dgm:spPr/>
      <dgm:t>
        <a:bodyPr/>
        <a:lstStyle/>
        <a:p>
          <a:endParaRPr lang="en-US"/>
        </a:p>
      </dgm:t>
    </dgm:pt>
    <dgm:pt modelId="{94522690-BFD3-7347-B45F-5FA294C8FF38}">
      <dgm:prSet phldrT="[Text]"/>
      <dgm:spPr/>
      <dgm:t>
        <a:bodyPr/>
        <a:lstStyle/>
        <a:p>
          <a:r>
            <a:rPr lang="en-US" dirty="0" smtClean="0"/>
            <a:t>Safe environments</a:t>
          </a:r>
          <a:endParaRPr lang="en-US" dirty="0"/>
        </a:p>
      </dgm:t>
    </dgm:pt>
    <dgm:pt modelId="{F09DB940-FE68-A34C-8EDA-C3AF713F121E}" type="parTrans" cxnId="{384E6C9E-9621-BD4B-B140-78740E674AE0}">
      <dgm:prSet/>
      <dgm:spPr/>
      <dgm:t>
        <a:bodyPr/>
        <a:lstStyle/>
        <a:p>
          <a:endParaRPr lang="en-US"/>
        </a:p>
      </dgm:t>
    </dgm:pt>
    <dgm:pt modelId="{E04811FE-C8FE-AE47-9410-14AA1DA535E4}" type="sibTrans" cxnId="{384E6C9E-9621-BD4B-B140-78740E674AE0}">
      <dgm:prSet/>
      <dgm:spPr/>
      <dgm:t>
        <a:bodyPr/>
        <a:lstStyle/>
        <a:p>
          <a:endParaRPr lang="en-US"/>
        </a:p>
      </dgm:t>
    </dgm:pt>
    <dgm:pt modelId="{AF8CAC64-D75A-AF45-9BFC-378D35695C9D}">
      <dgm:prSet phldrT="[Text]"/>
      <dgm:spPr/>
      <dgm:t>
        <a:bodyPr/>
        <a:lstStyle/>
        <a:p>
          <a:r>
            <a:rPr lang="en-US" dirty="0" smtClean="0"/>
            <a:t>Elementary</a:t>
          </a:r>
          <a:endParaRPr lang="en-US" dirty="0"/>
        </a:p>
      </dgm:t>
    </dgm:pt>
    <dgm:pt modelId="{2C19DFD9-FAA3-6F46-B99A-B6578EBE1CEB}" type="parTrans" cxnId="{818AB5FD-762F-E84E-8682-4B23B99A37B0}">
      <dgm:prSet/>
      <dgm:spPr/>
      <dgm:t>
        <a:bodyPr/>
        <a:lstStyle/>
        <a:p>
          <a:endParaRPr lang="en-US"/>
        </a:p>
      </dgm:t>
    </dgm:pt>
    <dgm:pt modelId="{2C4EB65C-808F-E141-A49D-728F6669236A}" type="sibTrans" cxnId="{818AB5FD-762F-E84E-8682-4B23B99A37B0}">
      <dgm:prSet/>
      <dgm:spPr/>
      <dgm:t>
        <a:bodyPr/>
        <a:lstStyle/>
        <a:p>
          <a:endParaRPr lang="en-US"/>
        </a:p>
      </dgm:t>
    </dgm:pt>
    <dgm:pt modelId="{D9FF4F02-AC58-FB45-B88B-E98FB5F922C7}">
      <dgm:prSet phldrT="[Text]"/>
      <dgm:spPr/>
      <dgm:t>
        <a:bodyPr/>
        <a:lstStyle/>
        <a:p>
          <a:r>
            <a:rPr lang="en-US" dirty="0" smtClean="0"/>
            <a:t>Basic literacy/numeracy</a:t>
          </a:r>
          <a:endParaRPr lang="en-US" dirty="0"/>
        </a:p>
      </dgm:t>
    </dgm:pt>
    <dgm:pt modelId="{F414106D-A2D0-B041-B791-3AF29E14A8ED}" type="parTrans" cxnId="{D516658F-9FBB-164C-A906-B493AD7026AC}">
      <dgm:prSet/>
      <dgm:spPr/>
      <dgm:t>
        <a:bodyPr/>
        <a:lstStyle/>
        <a:p>
          <a:endParaRPr lang="en-US"/>
        </a:p>
      </dgm:t>
    </dgm:pt>
    <dgm:pt modelId="{9C3538F8-F513-6442-83F3-0E3FD62962C3}" type="sibTrans" cxnId="{D516658F-9FBB-164C-A906-B493AD7026AC}">
      <dgm:prSet/>
      <dgm:spPr/>
      <dgm:t>
        <a:bodyPr/>
        <a:lstStyle/>
        <a:p>
          <a:endParaRPr lang="en-US"/>
        </a:p>
      </dgm:t>
    </dgm:pt>
    <dgm:pt modelId="{8B768130-3FBA-C14B-9395-FCB9CEAA329D}">
      <dgm:prSet phldrT="[Text]"/>
      <dgm:spPr/>
      <dgm:t>
        <a:bodyPr/>
        <a:lstStyle/>
        <a:p>
          <a:r>
            <a:rPr lang="en-US" dirty="0" smtClean="0"/>
            <a:t>High School</a:t>
          </a:r>
          <a:endParaRPr lang="en-US" dirty="0"/>
        </a:p>
      </dgm:t>
    </dgm:pt>
    <dgm:pt modelId="{B629FB75-EBE2-7844-9B1A-CCE90472883B}" type="parTrans" cxnId="{A49DDD81-12A8-1140-87F5-D6C89CBF7314}">
      <dgm:prSet/>
      <dgm:spPr/>
      <dgm:t>
        <a:bodyPr/>
        <a:lstStyle/>
        <a:p>
          <a:endParaRPr lang="en-US"/>
        </a:p>
      </dgm:t>
    </dgm:pt>
    <dgm:pt modelId="{6315E81B-ADE9-9544-BFF6-1C38B98013F5}" type="sibTrans" cxnId="{A49DDD81-12A8-1140-87F5-D6C89CBF7314}">
      <dgm:prSet/>
      <dgm:spPr/>
      <dgm:t>
        <a:bodyPr/>
        <a:lstStyle/>
        <a:p>
          <a:endParaRPr lang="en-US"/>
        </a:p>
      </dgm:t>
    </dgm:pt>
    <dgm:pt modelId="{8BC663CA-E381-0640-B7BF-BC5CA580418C}">
      <dgm:prSet phldrT="[Text]"/>
      <dgm:spPr/>
      <dgm:t>
        <a:bodyPr/>
        <a:lstStyle/>
        <a:p>
          <a:r>
            <a:rPr lang="en-US" dirty="0" smtClean="0"/>
            <a:t>Parental Involvement</a:t>
          </a:r>
          <a:endParaRPr lang="en-US" dirty="0"/>
        </a:p>
      </dgm:t>
    </dgm:pt>
    <dgm:pt modelId="{8891A94C-C999-714A-A125-DA5D35108854}" type="parTrans" cxnId="{65D9D492-5BD2-9B4D-8B42-C6DC267D5347}">
      <dgm:prSet/>
      <dgm:spPr/>
      <dgm:t>
        <a:bodyPr/>
        <a:lstStyle/>
        <a:p>
          <a:endParaRPr lang="en-US"/>
        </a:p>
      </dgm:t>
    </dgm:pt>
    <dgm:pt modelId="{2C61C1A3-05E2-984C-AA42-4C5A7D34BCAF}" type="sibTrans" cxnId="{65D9D492-5BD2-9B4D-8B42-C6DC267D5347}">
      <dgm:prSet/>
      <dgm:spPr/>
      <dgm:t>
        <a:bodyPr/>
        <a:lstStyle/>
        <a:p>
          <a:endParaRPr lang="en-US"/>
        </a:p>
      </dgm:t>
    </dgm:pt>
    <dgm:pt modelId="{33807076-0FD5-3A43-BE33-661F4B72D977}">
      <dgm:prSet phldrT="[Text]"/>
      <dgm:spPr/>
      <dgm:t>
        <a:bodyPr/>
        <a:lstStyle/>
        <a:p>
          <a:r>
            <a:rPr lang="en-US" dirty="0" smtClean="0"/>
            <a:t>Nutrition</a:t>
          </a:r>
          <a:endParaRPr lang="en-US" dirty="0"/>
        </a:p>
      </dgm:t>
    </dgm:pt>
    <dgm:pt modelId="{63E47C2F-CE3C-DE47-B693-B186FA450191}" type="parTrans" cxnId="{4094E5F2-23FF-5043-88E6-0C77496D5B95}">
      <dgm:prSet/>
      <dgm:spPr/>
      <dgm:t>
        <a:bodyPr/>
        <a:lstStyle/>
        <a:p>
          <a:endParaRPr lang="en-US"/>
        </a:p>
      </dgm:t>
    </dgm:pt>
    <dgm:pt modelId="{ED85A67B-1C8B-D346-8544-CC3D8A0269A2}" type="sibTrans" cxnId="{4094E5F2-23FF-5043-88E6-0C77496D5B95}">
      <dgm:prSet/>
      <dgm:spPr/>
      <dgm:t>
        <a:bodyPr/>
        <a:lstStyle/>
        <a:p>
          <a:endParaRPr lang="en-US"/>
        </a:p>
      </dgm:t>
    </dgm:pt>
    <dgm:pt modelId="{37FF8C5E-AB47-6A42-929F-4A42E3B5334C}">
      <dgm:prSet phldrT="[Text]"/>
      <dgm:spPr/>
      <dgm:t>
        <a:bodyPr/>
        <a:lstStyle/>
        <a:p>
          <a:r>
            <a:rPr lang="en-US" dirty="0" smtClean="0"/>
            <a:t>nurture</a:t>
          </a:r>
          <a:endParaRPr lang="en-US" dirty="0"/>
        </a:p>
      </dgm:t>
    </dgm:pt>
    <dgm:pt modelId="{10767576-CC6E-9D4C-B8EA-96125D6422A2}" type="parTrans" cxnId="{B5EECFA6-9D01-994D-AC10-EA8D92ED7B91}">
      <dgm:prSet/>
      <dgm:spPr/>
      <dgm:t>
        <a:bodyPr/>
        <a:lstStyle/>
        <a:p>
          <a:endParaRPr lang="en-US"/>
        </a:p>
      </dgm:t>
    </dgm:pt>
    <dgm:pt modelId="{84CFF8C9-439E-5643-8093-7D95180B5C5F}" type="sibTrans" cxnId="{B5EECFA6-9D01-994D-AC10-EA8D92ED7B91}">
      <dgm:prSet/>
      <dgm:spPr/>
      <dgm:t>
        <a:bodyPr/>
        <a:lstStyle/>
        <a:p>
          <a:endParaRPr lang="en-US"/>
        </a:p>
      </dgm:t>
    </dgm:pt>
    <dgm:pt modelId="{77AC76D8-869F-D543-95E6-BFF47E25CE35}">
      <dgm:prSet phldrT="[Text]"/>
      <dgm:spPr/>
      <dgm:t>
        <a:bodyPr/>
        <a:lstStyle/>
        <a:p>
          <a:r>
            <a:rPr lang="en-US" dirty="0" smtClean="0"/>
            <a:t>Parents who can parent</a:t>
          </a:r>
          <a:endParaRPr lang="en-US" dirty="0"/>
        </a:p>
      </dgm:t>
    </dgm:pt>
    <dgm:pt modelId="{F0191742-924B-7647-8C71-257CD76E09EA}" type="parTrans" cxnId="{81504025-CB91-5446-A783-B5DD6D2CB70A}">
      <dgm:prSet/>
      <dgm:spPr/>
      <dgm:t>
        <a:bodyPr/>
        <a:lstStyle/>
        <a:p>
          <a:endParaRPr lang="en-US"/>
        </a:p>
      </dgm:t>
    </dgm:pt>
    <dgm:pt modelId="{1B765CF8-5BF8-2F43-BCF2-88DBB7A3CB69}" type="sibTrans" cxnId="{81504025-CB91-5446-A783-B5DD6D2CB70A}">
      <dgm:prSet/>
      <dgm:spPr/>
      <dgm:t>
        <a:bodyPr/>
        <a:lstStyle/>
        <a:p>
          <a:endParaRPr lang="en-US"/>
        </a:p>
      </dgm:t>
    </dgm:pt>
    <dgm:pt modelId="{D21B7A8F-69D0-7644-AAAA-0A9B26B00418}">
      <dgm:prSet phldrT="[Text]"/>
      <dgm:spPr/>
      <dgm:t>
        <a:bodyPr/>
        <a:lstStyle/>
        <a:p>
          <a:r>
            <a:rPr lang="en-US" dirty="0" smtClean="0"/>
            <a:t>Special needs care</a:t>
          </a:r>
          <a:endParaRPr lang="en-US" dirty="0"/>
        </a:p>
      </dgm:t>
    </dgm:pt>
    <dgm:pt modelId="{DF29F070-2E96-6140-9ACA-C4A81EF4D202}" type="parTrans" cxnId="{50162180-422F-5543-90BE-794841D2CB66}">
      <dgm:prSet/>
      <dgm:spPr/>
      <dgm:t>
        <a:bodyPr/>
        <a:lstStyle/>
        <a:p>
          <a:endParaRPr lang="en-US"/>
        </a:p>
      </dgm:t>
    </dgm:pt>
    <dgm:pt modelId="{5D3D59C5-5CA0-0141-B819-5C2108131995}" type="sibTrans" cxnId="{50162180-422F-5543-90BE-794841D2CB66}">
      <dgm:prSet/>
      <dgm:spPr/>
      <dgm:t>
        <a:bodyPr/>
        <a:lstStyle/>
        <a:p>
          <a:endParaRPr lang="en-US"/>
        </a:p>
      </dgm:t>
    </dgm:pt>
    <dgm:pt modelId="{6A204AF2-5308-8548-890A-7A1448A1AAE9}">
      <dgm:prSet phldrT="[Text]"/>
      <dgm:spPr/>
      <dgm:t>
        <a:bodyPr/>
        <a:lstStyle/>
        <a:p>
          <a:r>
            <a:rPr lang="en-US" dirty="0" smtClean="0"/>
            <a:t>Vocational Orientation</a:t>
          </a:r>
          <a:endParaRPr lang="en-US" dirty="0"/>
        </a:p>
      </dgm:t>
    </dgm:pt>
    <dgm:pt modelId="{358B5DDD-760F-1F42-84B6-E78D4244AD40}" type="parTrans" cxnId="{C712E68C-767A-E245-BEE0-5EA5B6CB1627}">
      <dgm:prSet/>
      <dgm:spPr/>
      <dgm:t>
        <a:bodyPr/>
        <a:lstStyle/>
        <a:p>
          <a:endParaRPr lang="en-US"/>
        </a:p>
      </dgm:t>
    </dgm:pt>
    <dgm:pt modelId="{AF011CD5-37C1-0540-AFB0-EA6C090DF1F3}" type="sibTrans" cxnId="{C712E68C-767A-E245-BEE0-5EA5B6CB1627}">
      <dgm:prSet/>
      <dgm:spPr/>
      <dgm:t>
        <a:bodyPr/>
        <a:lstStyle/>
        <a:p>
          <a:endParaRPr lang="en-US"/>
        </a:p>
      </dgm:t>
    </dgm:pt>
    <dgm:pt modelId="{470FB018-48AE-7E47-A0DA-C114FF62F9D5}">
      <dgm:prSet phldrT="[Text]"/>
      <dgm:spPr/>
      <dgm:t>
        <a:bodyPr/>
        <a:lstStyle/>
        <a:p>
          <a:r>
            <a:rPr lang="en-US" dirty="0" smtClean="0"/>
            <a:t>Social inclusion</a:t>
          </a:r>
          <a:endParaRPr lang="en-US" dirty="0"/>
        </a:p>
      </dgm:t>
    </dgm:pt>
    <dgm:pt modelId="{5CF4D05E-ABFE-CB40-9017-A7713531AB2A}" type="parTrans" cxnId="{E4A4932C-A9C7-034E-BD0D-A58212164B7F}">
      <dgm:prSet/>
      <dgm:spPr/>
      <dgm:t>
        <a:bodyPr/>
        <a:lstStyle/>
        <a:p>
          <a:endParaRPr lang="en-US"/>
        </a:p>
      </dgm:t>
    </dgm:pt>
    <dgm:pt modelId="{9286E30D-1608-5B46-8DB7-547432640D52}" type="sibTrans" cxnId="{E4A4932C-A9C7-034E-BD0D-A58212164B7F}">
      <dgm:prSet/>
      <dgm:spPr/>
      <dgm:t>
        <a:bodyPr/>
        <a:lstStyle/>
        <a:p>
          <a:endParaRPr lang="en-US"/>
        </a:p>
      </dgm:t>
    </dgm:pt>
    <dgm:pt modelId="{88AEA67F-F4CB-5D47-930C-2D3A66540AD7}">
      <dgm:prSet phldrT="[Text]"/>
      <dgm:spPr/>
      <dgm:t>
        <a:bodyPr/>
        <a:lstStyle/>
        <a:p>
          <a:r>
            <a:rPr lang="en-US" dirty="0" err="1" smtClean="0"/>
            <a:t>Accessiblity</a:t>
          </a:r>
          <a:endParaRPr lang="en-US" dirty="0"/>
        </a:p>
      </dgm:t>
    </dgm:pt>
    <dgm:pt modelId="{EC35A2DD-4792-4C4A-B7CF-D9949298527A}" type="parTrans" cxnId="{F1A1A6F8-1EE7-EB45-89C0-A30B3AFE4849}">
      <dgm:prSet/>
      <dgm:spPr/>
      <dgm:t>
        <a:bodyPr/>
        <a:lstStyle/>
        <a:p>
          <a:endParaRPr lang="en-US"/>
        </a:p>
      </dgm:t>
    </dgm:pt>
    <dgm:pt modelId="{E1C56914-AB2F-8C4A-AEBE-12E310214900}" type="sibTrans" cxnId="{F1A1A6F8-1EE7-EB45-89C0-A30B3AFE4849}">
      <dgm:prSet/>
      <dgm:spPr/>
      <dgm:t>
        <a:bodyPr/>
        <a:lstStyle/>
        <a:p>
          <a:endParaRPr lang="en-US"/>
        </a:p>
      </dgm:t>
    </dgm:pt>
    <dgm:pt modelId="{96FC93AB-1602-8045-B09D-487F67C6472A}">
      <dgm:prSet phldrT="[Text]"/>
      <dgm:spPr/>
      <dgm:t>
        <a:bodyPr/>
        <a:lstStyle/>
        <a:p>
          <a:r>
            <a:rPr lang="en-US" dirty="0" smtClean="0"/>
            <a:t>Toilets</a:t>
          </a:r>
          <a:endParaRPr lang="en-US" dirty="0"/>
        </a:p>
      </dgm:t>
    </dgm:pt>
    <dgm:pt modelId="{810804CC-1D1B-F04B-B1BD-B57C6CAC2FDC}" type="parTrans" cxnId="{101B604E-CCEC-6645-9E6C-1F20094029FC}">
      <dgm:prSet/>
      <dgm:spPr/>
      <dgm:t>
        <a:bodyPr/>
        <a:lstStyle/>
        <a:p>
          <a:endParaRPr lang="en-US"/>
        </a:p>
      </dgm:t>
    </dgm:pt>
    <dgm:pt modelId="{DF21F809-783C-FE4E-AF25-D565F3EE85F1}" type="sibTrans" cxnId="{101B604E-CCEC-6645-9E6C-1F20094029FC}">
      <dgm:prSet/>
      <dgm:spPr/>
      <dgm:t>
        <a:bodyPr/>
        <a:lstStyle/>
        <a:p>
          <a:endParaRPr lang="en-US"/>
        </a:p>
      </dgm:t>
    </dgm:pt>
    <dgm:pt modelId="{52122084-E0A6-F04E-832E-F5971094EC2C}" type="pres">
      <dgm:prSet presAssocID="{49FFC72B-9B8F-C449-A566-96CF30DB069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BC5DE555-B1A1-4E49-9059-EED3DD3BE37B}" type="pres">
      <dgm:prSet presAssocID="{49FFC72B-9B8F-C449-A566-96CF30DB0691}" presName="children" presStyleCnt="0"/>
      <dgm:spPr/>
    </dgm:pt>
    <dgm:pt modelId="{4BFC907B-6D86-AB42-8CBF-224DF09C2168}" type="pres">
      <dgm:prSet presAssocID="{49FFC72B-9B8F-C449-A566-96CF30DB0691}" presName="child1group" presStyleCnt="0"/>
      <dgm:spPr/>
    </dgm:pt>
    <dgm:pt modelId="{F7F5B2DB-0A88-A04E-93EF-E8EB20EF9168}" type="pres">
      <dgm:prSet presAssocID="{49FFC72B-9B8F-C449-A566-96CF30DB0691}" presName="child1" presStyleLbl="bgAcc1" presStyleIdx="0" presStyleCnt="4"/>
      <dgm:spPr/>
    </dgm:pt>
    <dgm:pt modelId="{E692FADF-41B1-8240-8B6D-FA597CD946C1}" type="pres">
      <dgm:prSet presAssocID="{49FFC72B-9B8F-C449-A566-96CF30DB0691}" presName="child1Text" presStyleLbl="bgAcc1" presStyleIdx="0" presStyleCnt="4">
        <dgm:presLayoutVars>
          <dgm:bulletEnabled val="1"/>
        </dgm:presLayoutVars>
      </dgm:prSet>
      <dgm:spPr/>
    </dgm:pt>
    <dgm:pt modelId="{18D98E2C-EAFF-FB40-8517-1ACAA4E581B2}" type="pres">
      <dgm:prSet presAssocID="{49FFC72B-9B8F-C449-A566-96CF30DB0691}" presName="child2group" presStyleCnt="0"/>
      <dgm:spPr/>
    </dgm:pt>
    <dgm:pt modelId="{39E99056-E092-2140-B0D0-55EC6F93782F}" type="pres">
      <dgm:prSet presAssocID="{49FFC72B-9B8F-C449-A566-96CF30DB0691}" presName="child2" presStyleLbl="bgAcc1" presStyleIdx="1" presStyleCnt="4"/>
      <dgm:spPr/>
      <dgm:t>
        <a:bodyPr/>
        <a:lstStyle/>
        <a:p>
          <a:endParaRPr lang="en-US"/>
        </a:p>
      </dgm:t>
    </dgm:pt>
    <dgm:pt modelId="{CCA6CBE2-5756-064B-91BA-E655B52BC238}" type="pres">
      <dgm:prSet presAssocID="{49FFC72B-9B8F-C449-A566-96CF30DB0691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79B024-66E8-5A4D-96F1-C746AAC5F9F5}" type="pres">
      <dgm:prSet presAssocID="{49FFC72B-9B8F-C449-A566-96CF30DB0691}" presName="child3group" presStyleCnt="0"/>
      <dgm:spPr/>
    </dgm:pt>
    <dgm:pt modelId="{1DBB53CE-A00F-2546-BC17-575B9CBDFF21}" type="pres">
      <dgm:prSet presAssocID="{49FFC72B-9B8F-C449-A566-96CF30DB0691}" presName="child3" presStyleLbl="bgAcc1" presStyleIdx="2" presStyleCnt="4"/>
      <dgm:spPr/>
    </dgm:pt>
    <dgm:pt modelId="{9285FE05-126E-E940-8FA8-AA4B1471E336}" type="pres">
      <dgm:prSet presAssocID="{49FFC72B-9B8F-C449-A566-96CF30DB0691}" presName="child3Text" presStyleLbl="bgAcc1" presStyleIdx="2" presStyleCnt="4">
        <dgm:presLayoutVars>
          <dgm:bulletEnabled val="1"/>
        </dgm:presLayoutVars>
      </dgm:prSet>
      <dgm:spPr/>
    </dgm:pt>
    <dgm:pt modelId="{45C20216-7274-9047-9335-3FCB7DAD23FB}" type="pres">
      <dgm:prSet presAssocID="{49FFC72B-9B8F-C449-A566-96CF30DB0691}" presName="child4group" presStyleCnt="0"/>
      <dgm:spPr/>
    </dgm:pt>
    <dgm:pt modelId="{99CC472B-E2F7-B74A-AE76-617D6F696110}" type="pres">
      <dgm:prSet presAssocID="{49FFC72B-9B8F-C449-A566-96CF30DB0691}" presName="child4" presStyleLbl="bgAcc1" presStyleIdx="3" presStyleCnt="4"/>
      <dgm:spPr/>
      <dgm:t>
        <a:bodyPr/>
        <a:lstStyle/>
        <a:p>
          <a:endParaRPr lang="en-US"/>
        </a:p>
      </dgm:t>
    </dgm:pt>
    <dgm:pt modelId="{CCE54CB9-A3B4-2644-B4A0-F7191D639812}" type="pres">
      <dgm:prSet presAssocID="{49FFC72B-9B8F-C449-A566-96CF30DB0691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3C15C-ADD1-0540-8753-3A93BC34C4A4}" type="pres">
      <dgm:prSet presAssocID="{49FFC72B-9B8F-C449-A566-96CF30DB0691}" presName="childPlaceholder" presStyleCnt="0"/>
      <dgm:spPr/>
    </dgm:pt>
    <dgm:pt modelId="{40613AEB-DE4F-E748-9580-72A78B4828B9}" type="pres">
      <dgm:prSet presAssocID="{49FFC72B-9B8F-C449-A566-96CF30DB0691}" presName="circle" presStyleCnt="0"/>
      <dgm:spPr/>
    </dgm:pt>
    <dgm:pt modelId="{9DB994ED-015C-B846-AC78-A7FDDA3E339F}" type="pres">
      <dgm:prSet presAssocID="{49FFC72B-9B8F-C449-A566-96CF30DB0691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EB0770-6B11-9440-B7FE-32AFE050B76A}" type="pres">
      <dgm:prSet presAssocID="{49FFC72B-9B8F-C449-A566-96CF30DB0691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3444EB76-A052-0F4E-A84D-476927B0AC52}" type="pres">
      <dgm:prSet presAssocID="{49FFC72B-9B8F-C449-A566-96CF30DB0691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C0E4A3A-F376-1840-83AA-1EB56C063032}" type="pres">
      <dgm:prSet presAssocID="{49FFC72B-9B8F-C449-A566-96CF30DB0691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06F05247-E074-5843-B212-A1A8104C434F}" type="pres">
      <dgm:prSet presAssocID="{49FFC72B-9B8F-C449-A566-96CF30DB0691}" presName="quadrantPlaceholder" presStyleCnt="0"/>
      <dgm:spPr/>
    </dgm:pt>
    <dgm:pt modelId="{67627280-274D-1E49-AA25-A8C9C3F1BC88}" type="pres">
      <dgm:prSet presAssocID="{49FFC72B-9B8F-C449-A566-96CF30DB0691}" presName="center1" presStyleLbl="fgShp" presStyleIdx="0" presStyleCnt="2"/>
      <dgm:spPr/>
    </dgm:pt>
    <dgm:pt modelId="{152CE9EA-6644-494C-AFBC-9B48286DF42B}" type="pres">
      <dgm:prSet presAssocID="{49FFC72B-9B8F-C449-A566-96CF30DB0691}" presName="center2" presStyleLbl="fgShp" presStyleIdx="1" presStyleCnt="2"/>
      <dgm:spPr/>
    </dgm:pt>
  </dgm:ptLst>
  <dgm:cxnLst>
    <dgm:cxn modelId="{ECF69C81-5CB3-0648-B551-AFD3D9D95FCC}" type="presOf" srcId="{8B768130-3FBA-C14B-9395-FCB9CEAA329D}" destId="{6C0E4A3A-F376-1840-83AA-1EB56C063032}" srcOrd="0" destOrd="0" presId="urn:microsoft.com/office/officeart/2005/8/layout/cycle4"/>
    <dgm:cxn modelId="{5F89D26A-3C56-9E4C-8EC1-134AA3EFFA3E}" type="presOf" srcId="{77AC76D8-869F-D543-95E6-BFF47E25CE35}" destId="{CCA6CBE2-5756-064B-91BA-E655B52BC238}" srcOrd="1" destOrd="1" presId="urn:microsoft.com/office/officeart/2005/8/layout/cycle4"/>
    <dgm:cxn modelId="{41CD7EF4-FED7-4E4D-B7D3-3203CA7D43A3}" type="presOf" srcId="{96FC93AB-1602-8045-B09D-487F67C6472A}" destId="{CCE54CB9-A3B4-2644-B4A0-F7191D639812}" srcOrd="1" destOrd="2" presId="urn:microsoft.com/office/officeart/2005/8/layout/cycle4"/>
    <dgm:cxn modelId="{101B604E-CCEC-6645-9E6C-1F20094029FC}" srcId="{8B768130-3FBA-C14B-9395-FCB9CEAA329D}" destId="{96FC93AB-1602-8045-B09D-487F67C6472A}" srcOrd="2" destOrd="0" parTransId="{810804CC-1D1B-F04B-B1BD-B57C6CAC2FDC}" sibTransId="{DF21F809-783C-FE4E-AF25-D565F3EE85F1}"/>
    <dgm:cxn modelId="{49DAB790-027F-0B49-9B67-EDF62C1F2302}" type="presOf" srcId="{94522690-BFD3-7347-B45F-5FA294C8FF38}" destId="{CCA6CBE2-5756-064B-91BA-E655B52BC238}" srcOrd="1" destOrd="0" presId="urn:microsoft.com/office/officeart/2005/8/layout/cycle4"/>
    <dgm:cxn modelId="{C712E68C-767A-E245-BEE0-5EA5B6CB1627}" srcId="{8B768130-3FBA-C14B-9395-FCB9CEAA329D}" destId="{6A204AF2-5308-8548-890A-7A1448A1AAE9}" srcOrd="1" destOrd="0" parTransId="{358B5DDD-760F-1F42-84B6-E78D4244AD40}" sibTransId="{AF011CD5-37C1-0540-AFB0-EA6C090DF1F3}"/>
    <dgm:cxn modelId="{AF9C7B11-244A-2148-AAE8-1D7BB694EF4C}" type="presOf" srcId="{D9FF4F02-AC58-FB45-B88B-E98FB5F922C7}" destId="{1DBB53CE-A00F-2546-BC17-575B9CBDFF21}" srcOrd="0" destOrd="0" presId="urn:microsoft.com/office/officeart/2005/8/layout/cycle4"/>
    <dgm:cxn modelId="{6E84F186-2605-0C4F-95D1-A34A1454CBD0}" type="presOf" srcId="{62EBBFBB-420F-2B49-82CD-4C808C4E9E09}" destId="{F7F5B2DB-0A88-A04E-93EF-E8EB20EF9168}" srcOrd="0" destOrd="0" presId="urn:microsoft.com/office/officeart/2005/8/layout/cycle4"/>
    <dgm:cxn modelId="{D516658F-9FBB-164C-A906-B493AD7026AC}" srcId="{AF8CAC64-D75A-AF45-9BFC-378D35695C9D}" destId="{D9FF4F02-AC58-FB45-B88B-E98FB5F922C7}" srcOrd="0" destOrd="0" parTransId="{F414106D-A2D0-B041-B791-3AF29E14A8ED}" sibTransId="{9C3538F8-F513-6442-83F3-0E3FD62962C3}"/>
    <dgm:cxn modelId="{7F91EB23-CE2C-454B-9039-D2627E1AE98D}" type="presOf" srcId="{96FC93AB-1602-8045-B09D-487F67C6472A}" destId="{99CC472B-E2F7-B74A-AE76-617D6F696110}" srcOrd="0" destOrd="2" presId="urn:microsoft.com/office/officeart/2005/8/layout/cycle4"/>
    <dgm:cxn modelId="{43969BDB-3755-9F4C-AFBF-5359A0DE45BE}" type="presOf" srcId="{D21B7A8F-69D0-7644-AAAA-0A9B26B00418}" destId="{39E99056-E092-2140-B0D0-55EC6F93782F}" srcOrd="0" destOrd="2" presId="urn:microsoft.com/office/officeart/2005/8/layout/cycle4"/>
    <dgm:cxn modelId="{7BCD1C7C-D144-2849-9534-4CE4F985C8DE}" type="presOf" srcId="{6A204AF2-5308-8548-890A-7A1448A1AAE9}" destId="{CCE54CB9-A3B4-2644-B4A0-F7191D639812}" srcOrd="1" destOrd="1" presId="urn:microsoft.com/office/officeart/2005/8/layout/cycle4"/>
    <dgm:cxn modelId="{16E90360-74F2-624A-A084-E092BD436C31}" type="presOf" srcId="{94522690-BFD3-7347-B45F-5FA294C8FF38}" destId="{39E99056-E092-2140-B0D0-55EC6F93782F}" srcOrd="0" destOrd="0" presId="urn:microsoft.com/office/officeart/2005/8/layout/cycle4"/>
    <dgm:cxn modelId="{B4626CFB-D09B-C145-BC4F-9D237160FAB6}" type="presOf" srcId="{62EBBFBB-420F-2B49-82CD-4C808C4E9E09}" destId="{E692FADF-41B1-8240-8B6D-FA597CD946C1}" srcOrd="1" destOrd="0" presId="urn:microsoft.com/office/officeart/2005/8/layout/cycle4"/>
    <dgm:cxn modelId="{81504025-CB91-5446-A783-B5DD6D2CB70A}" srcId="{B5FCE476-533B-AF40-89CC-079900966492}" destId="{77AC76D8-869F-D543-95E6-BFF47E25CE35}" srcOrd="1" destOrd="0" parTransId="{F0191742-924B-7647-8C71-257CD76E09EA}" sibTransId="{1B765CF8-5BF8-2F43-BCF2-88DBB7A3CB69}"/>
    <dgm:cxn modelId="{4094E5F2-23FF-5043-88E6-0C77496D5B95}" srcId="{AAD1F7F0-FABA-1843-8C88-D1428EDB780D}" destId="{33807076-0FD5-3A43-BE33-661F4B72D977}" srcOrd="1" destOrd="0" parTransId="{63E47C2F-CE3C-DE47-B693-B186FA450191}" sibTransId="{ED85A67B-1C8B-D346-8544-CC3D8A0269A2}"/>
    <dgm:cxn modelId="{C9B8B084-9B2C-FE41-8A02-C0ACCA3245AE}" srcId="{49FFC72B-9B8F-C449-A566-96CF30DB0691}" destId="{AAD1F7F0-FABA-1843-8C88-D1428EDB780D}" srcOrd="0" destOrd="0" parTransId="{9ABE0838-C0F5-0544-BE03-7BBBF8E61887}" sibTransId="{B61166FB-8891-DB4B-A95F-A94A494FC973}"/>
    <dgm:cxn modelId="{47C09745-AE46-AB4D-9141-53251CEB2DCE}" type="presOf" srcId="{37FF8C5E-AB47-6A42-929F-4A42E3B5334C}" destId="{F7F5B2DB-0A88-A04E-93EF-E8EB20EF9168}" srcOrd="0" destOrd="2" presId="urn:microsoft.com/office/officeart/2005/8/layout/cycle4"/>
    <dgm:cxn modelId="{C124FE62-C583-1C40-8EF5-862BA2442DBA}" type="presOf" srcId="{470FB018-48AE-7E47-A0DA-C114FF62F9D5}" destId="{9285FE05-126E-E940-8FA8-AA4B1471E336}" srcOrd="1" destOrd="1" presId="urn:microsoft.com/office/officeart/2005/8/layout/cycle4"/>
    <dgm:cxn modelId="{83FA6ED2-DA6F-3644-BE3C-56BF9E89D975}" type="presOf" srcId="{8BC663CA-E381-0640-B7BF-BC5CA580418C}" destId="{CCE54CB9-A3B4-2644-B4A0-F7191D639812}" srcOrd="1" destOrd="0" presId="urn:microsoft.com/office/officeart/2005/8/layout/cycle4"/>
    <dgm:cxn modelId="{818AB5FD-762F-E84E-8682-4B23B99A37B0}" srcId="{49FFC72B-9B8F-C449-A566-96CF30DB0691}" destId="{AF8CAC64-D75A-AF45-9BFC-378D35695C9D}" srcOrd="2" destOrd="0" parTransId="{2C19DFD9-FAA3-6F46-B99A-B6578EBE1CEB}" sibTransId="{2C4EB65C-808F-E141-A49D-728F6669236A}"/>
    <dgm:cxn modelId="{F4C08CCF-02F2-064F-AD59-14025BEE616F}" type="presOf" srcId="{B5FCE476-533B-AF40-89CC-079900966492}" destId="{78EB0770-6B11-9440-B7FE-32AFE050B76A}" srcOrd="0" destOrd="0" presId="urn:microsoft.com/office/officeart/2005/8/layout/cycle4"/>
    <dgm:cxn modelId="{7EA98E5D-6020-DF4A-830B-2DA91F9DD848}" srcId="{49FFC72B-9B8F-C449-A566-96CF30DB0691}" destId="{B5FCE476-533B-AF40-89CC-079900966492}" srcOrd="1" destOrd="0" parTransId="{0FB2E0AA-C3F2-CD4E-A330-B8F629C11489}" sibTransId="{1F87E7EE-B1B1-944C-904B-A65F08AD68F7}"/>
    <dgm:cxn modelId="{B13A2144-AE69-604E-BB31-578FEB655381}" type="presOf" srcId="{D21B7A8F-69D0-7644-AAAA-0A9B26B00418}" destId="{CCA6CBE2-5756-064B-91BA-E655B52BC238}" srcOrd="1" destOrd="2" presId="urn:microsoft.com/office/officeart/2005/8/layout/cycle4"/>
    <dgm:cxn modelId="{E4A4932C-A9C7-034E-BD0D-A58212164B7F}" srcId="{AF8CAC64-D75A-AF45-9BFC-378D35695C9D}" destId="{470FB018-48AE-7E47-A0DA-C114FF62F9D5}" srcOrd="1" destOrd="0" parTransId="{5CF4D05E-ABFE-CB40-9017-A7713531AB2A}" sibTransId="{9286E30D-1608-5B46-8DB7-547432640D52}"/>
    <dgm:cxn modelId="{E9FA5ACF-5FB0-1848-A112-05063B249E05}" type="presOf" srcId="{33807076-0FD5-3A43-BE33-661F4B72D977}" destId="{E692FADF-41B1-8240-8B6D-FA597CD946C1}" srcOrd="1" destOrd="1" presId="urn:microsoft.com/office/officeart/2005/8/layout/cycle4"/>
    <dgm:cxn modelId="{6746DE71-BFAD-694A-AF30-A80A2E828FAB}" type="presOf" srcId="{88AEA67F-F4CB-5D47-930C-2D3A66540AD7}" destId="{1DBB53CE-A00F-2546-BC17-575B9CBDFF21}" srcOrd="0" destOrd="2" presId="urn:microsoft.com/office/officeart/2005/8/layout/cycle4"/>
    <dgm:cxn modelId="{65D9D492-5BD2-9B4D-8B42-C6DC267D5347}" srcId="{8B768130-3FBA-C14B-9395-FCB9CEAA329D}" destId="{8BC663CA-E381-0640-B7BF-BC5CA580418C}" srcOrd="0" destOrd="0" parTransId="{8891A94C-C999-714A-A125-DA5D35108854}" sibTransId="{2C61C1A3-05E2-984C-AA42-4C5A7D34BCAF}"/>
    <dgm:cxn modelId="{50ABF1D4-D8F2-8D41-B05B-A2F68F164C32}" type="presOf" srcId="{470FB018-48AE-7E47-A0DA-C114FF62F9D5}" destId="{1DBB53CE-A00F-2546-BC17-575B9CBDFF21}" srcOrd="0" destOrd="1" presId="urn:microsoft.com/office/officeart/2005/8/layout/cycle4"/>
    <dgm:cxn modelId="{68F40AFA-69ED-5E44-B1DF-563D9E39FAD6}" type="presOf" srcId="{33807076-0FD5-3A43-BE33-661F4B72D977}" destId="{F7F5B2DB-0A88-A04E-93EF-E8EB20EF9168}" srcOrd="0" destOrd="1" presId="urn:microsoft.com/office/officeart/2005/8/layout/cycle4"/>
    <dgm:cxn modelId="{9A924017-6622-AA40-9DD6-AF48EED095E5}" type="presOf" srcId="{88AEA67F-F4CB-5D47-930C-2D3A66540AD7}" destId="{9285FE05-126E-E940-8FA8-AA4B1471E336}" srcOrd="1" destOrd="2" presId="urn:microsoft.com/office/officeart/2005/8/layout/cycle4"/>
    <dgm:cxn modelId="{5DAB4D73-4AC1-BB4F-A9AD-D1AC5BF7864E}" type="presOf" srcId="{8BC663CA-E381-0640-B7BF-BC5CA580418C}" destId="{99CC472B-E2F7-B74A-AE76-617D6F696110}" srcOrd="0" destOrd="0" presId="urn:microsoft.com/office/officeart/2005/8/layout/cycle4"/>
    <dgm:cxn modelId="{A49DDD81-12A8-1140-87F5-D6C89CBF7314}" srcId="{49FFC72B-9B8F-C449-A566-96CF30DB0691}" destId="{8B768130-3FBA-C14B-9395-FCB9CEAA329D}" srcOrd="3" destOrd="0" parTransId="{B629FB75-EBE2-7844-9B1A-CCE90472883B}" sibTransId="{6315E81B-ADE9-9544-BFF6-1C38B98013F5}"/>
    <dgm:cxn modelId="{50162180-422F-5543-90BE-794841D2CB66}" srcId="{B5FCE476-533B-AF40-89CC-079900966492}" destId="{D21B7A8F-69D0-7644-AAAA-0A9B26B00418}" srcOrd="2" destOrd="0" parTransId="{DF29F070-2E96-6140-9ACA-C4A81EF4D202}" sibTransId="{5D3D59C5-5CA0-0141-B819-5C2108131995}"/>
    <dgm:cxn modelId="{D5890682-7BC3-5041-9929-509F9B2866EE}" type="presOf" srcId="{37FF8C5E-AB47-6A42-929F-4A42E3B5334C}" destId="{E692FADF-41B1-8240-8B6D-FA597CD946C1}" srcOrd="1" destOrd="2" presId="urn:microsoft.com/office/officeart/2005/8/layout/cycle4"/>
    <dgm:cxn modelId="{CAF3BA40-FE42-7E40-9EDA-3E051243EF71}" type="presOf" srcId="{AF8CAC64-D75A-AF45-9BFC-378D35695C9D}" destId="{3444EB76-A052-0F4E-A84D-476927B0AC52}" srcOrd="0" destOrd="0" presId="urn:microsoft.com/office/officeart/2005/8/layout/cycle4"/>
    <dgm:cxn modelId="{ED31E543-6694-814C-8F03-465CE849B3B3}" type="presOf" srcId="{77AC76D8-869F-D543-95E6-BFF47E25CE35}" destId="{39E99056-E092-2140-B0D0-55EC6F93782F}" srcOrd="0" destOrd="1" presId="urn:microsoft.com/office/officeart/2005/8/layout/cycle4"/>
    <dgm:cxn modelId="{384E6C9E-9621-BD4B-B140-78740E674AE0}" srcId="{B5FCE476-533B-AF40-89CC-079900966492}" destId="{94522690-BFD3-7347-B45F-5FA294C8FF38}" srcOrd="0" destOrd="0" parTransId="{F09DB940-FE68-A34C-8EDA-C3AF713F121E}" sibTransId="{E04811FE-C8FE-AE47-9410-14AA1DA535E4}"/>
    <dgm:cxn modelId="{A1AE3730-6F16-A947-AC21-449A249F5D72}" type="presOf" srcId="{D9FF4F02-AC58-FB45-B88B-E98FB5F922C7}" destId="{9285FE05-126E-E940-8FA8-AA4B1471E336}" srcOrd="1" destOrd="0" presId="urn:microsoft.com/office/officeart/2005/8/layout/cycle4"/>
    <dgm:cxn modelId="{F1A1A6F8-1EE7-EB45-89C0-A30B3AFE4849}" srcId="{AF8CAC64-D75A-AF45-9BFC-378D35695C9D}" destId="{88AEA67F-F4CB-5D47-930C-2D3A66540AD7}" srcOrd="2" destOrd="0" parTransId="{EC35A2DD-4792-4C4A-B7CF-D9949298527A}" sibTransId="{E1C56914-AB2F-8C4A-AEBE-12E310214900}"/>
    <dgm:cxn modelId="{7FB8EB65-AD58-E648-8323-B712D1E5CC92}" type="presOf" srcId="{6A204AF2-5308-8548-890A-7A1448A1AAE9}" destId="{99CC472B-E2F7-B74A-AE76-617D6F696110}" srcOrd="0" destOrd="1" presId="urn:microsoft.com/office/officeart/2005/8/layout/cycle4"/>
    <dgm:cxn modelId="{107C5AB9-B0C9-DA4F-99E5-8689849128A9}" type="presOf" srcId="{AAD1F7F0-FABA-1843-8C88-D1428EDB780D}" destId="{9DB994ED-015C-B846-AC78-A7FDDA3E339F}" srcOrd="0" destOrd="0" presId="urn:microsoft.com/office/officeart/2005/8/layout/cycle4"/>
    <dgm:cxn modelId="{B5EECFA6-9D01-994D-AC10-EA8D92ED7B91}" srcId="{AAD1F7F0-FABA-1843-8C88-D1428EDB780D}" destId="{37FF8C5E-AB47-6A42-929F-4A42E3B5334C}" srcOrd="2" destOrd="0" parTransId="{10767576-CC6E-9D4C-B8EA-96125D6422A2}" sibTransId="{84CFF8C9-439E-5643-8093-7D95180B5C5F}"/>
    <dgm:cxn modelId="{581A67B7-63CC-0149-B587-F561A035C3CE}" type="presOf" srcId="{49FFC72B-9B8F-C449-A566-96CF30DB0691}" destId="{52122084-E0A6-F04E-832E-F5971094EC2C}" srcOrd="0" destOrd="0" presId="urn:microsoft.com/office/officeart/2005/8/layout/cycle4"/>
    <dgm:cxn modelId="{3DEBD006-561D-F24D-AC31-B3A5A460119C}" srcId="{AAD1F7F0-FABA-1843-8C88-D1428EDB780D}" destId="{62EBBFBB-420F-2B49-82CD-4C808C4E9E09}" srcOrd="0" destOrd="0" parTransId="{F42294CB-92C6-884F-A121-4483A978F8A5}" sibTransId="{A0957B10-C3D9-3240-B95B-8D3470863740}"/>
    <dgm:cxn modelId="{AE8B053D-DDFF-4049-9621-0D8D09B88CB3}" type="presParOf" srcId="{52122084-E0A6-F04E-832E-F5971094EC2C}" destId="{BC5DE555-B1A1-4E49-9059-EED3DD3BE37B}" srcOrd="0" destOrd="0" presId="urn:microsoft.com/office/officeart/2005/8/layout/cycle4"/>
    <dgm:cxn modelId="{9B5D5AD2-0A68-E448-B51F-DDA70C83DE38}" type="presParOf" srcId="{BC5DE555-B1A1-4E49-9059-EED3DD3BE37B}" destId="{4BFC907B-6D86-AB42-8CBF-224DF09C2168}" srcOrd="0" destOrd="0" presId="urn:microsoft.com/office/officeart/2005/8/layout/cycle4"/>
    <dgm:cxn modelId="{EF1E2AD4-F211-DD42-B247-FBFA3EFBEF93}" type="presParOf" srcId="{4BFC907B-6D86-AB42-8CBF-224DF09C2168}" destId="{F7F5B2DB-0A88-A04E-93EF-E8EB20EF9168}" srcOrd="0" destOrd="0" presId="urn:microsoft.com/office/officeart/2005/8/layout/cycle4"/>
    <dgm:cxn modelId="{6C349760-C138-6046-B38F-216AA7D2ACD2}" type="presParOf" srcId="{4BFC907B-6D86-AB42-8CBF-224DF09C2168}" destId="{E692FADF-41B1-8240-8B6D-FA597CD946C1}" srcOrd="1" destOrd="0" presId="urn:microsoft.com/office/officeart/2005/8/layout/cycle4"/>
    <dgm:cxn modelId="{8688A4F8-981B-194E-B614-7233715B2920}" type="presParOf" srcId="{BC5DE555-B1A1-4E49-9059-EED3DD3BE37B}" destId="{18D98E2C-EAFF-FB40-8517-1ACAA4E581B2}" srcOrd="1" destOrd="0" presId="urn:microsoft.com/office/officeart/2005/8/layout/cycle4"/>
    <dgm:cxn modelId="{920B64CA-8E7A-E34E-BEEA-07E2E88597F0}" type="presParOf" srcId="{18D98E2C-EAFF-FB40-8517-1ACAA4E581B2}" destId="{39E99056-E092-2140-B0D0-55EC6F93782F}" srcOrd="0" destOrd="0" presId="urn:microsoft.com/office/officeart/2005/8/layout/cycle4"/>
    <dgm:cxn modelId="{F5F131A8-470F-EF48-83ED-BA382FAA267D}" type="presParOf" srcId="{18D98E2C-EAFF-FB40-8517-1ACAA4E581B2}" destId="{CCA6CBE2-5756-064B-91BA-E655B52BC238}" srcOrd="1" destOrd="0" presId="urn:microsoft.com/office/officeart/2005/8/layout/cycle4"/>
    <dgm:cxn modelId="{91E58CEF-9FF6-1C43-963C-E558DEAEFEB6}" type="presParOf" srcId="{BC5DE555-B1A1-4E49-9059-EED3DD3BE37B}" destId="{BE79B024-66E8-5A4D-96F1-C746AAC5F9F5}" srcOrd="2" destOrd="0" presId="urn:microsoft.com/office/officeart/2005/8/layout/cycle4"/>
    <dgm:cxn modelId="{2A84676E-01C7-8545-9E56-BE66BF87A251}" type="presParOf" srcId="{BE79B024-66E8-5A4D-96F1-C746AAC5F9F5}" destId="{1DBB53CE-A00F-2546-BC17-575B9CBDFF21}" srcOrd="0" destOrd="0" presId="urn:microsoft.com/office/officeart/2005/8/layout/cycle4"/>
    <dgm:cxn modelId="{0682FE88-35A7-754A-85D4-BDD9433A82F5}" type="presParOf" srcId="{BE79B024-66E8-5A4D-96F1-C746AAC5F9F5}" destId="{9285FE05-126E-E940-8FA8-AA4B1471E336}" srcOrd="1" destOrd="0" presId="urn:microsoft.com/office/officeart/2005/8/layout/cycle4"/>
    <dgm:cxn modelId="{C586521A-5701-3545-BBEE-2647F1C699D0}" type="presParOf" srcId="{BC5DE555-B1A1-4E49-9059-EED3DD3BE37B}" destId="{45C20216-7274-9047-9335-3FCB7DAD23FB}" srcOrd="3" destOrd="0" presId="urn:microsoft.com/office/officeart/2005/8/layout/cycle4"/>
    <dgm:cxn modelId="{716FD412-773A-4246-8431-A42D539A7C87}" type="presParOf" srcId="{45C20216-7274-9047-9335-3FCB7DAD23FB}" destId="{99CC472B-E2F7-B74A-AE76-617D6F696110}" srcOrd="0" destOrd="0" presId="urn:microsoft.com/office/officeart/2005/8/layout/cycle4"/>
    <dgm:cxn modelId="{6198C0DA-5A31-3842-BBDA-D03965D734FF}" type="presParOf" srcId="{45C20216-7274-9047-9335-3FCB7DAD23FB}" destId="{CCE54CB9-A3B4-2644-B4A0-F7191D639812}" srcOrd="1" destOrd="0" presId="urn:microsoft.com/office/officeart/2005/8/layout/cycle4"/>
    <dgm:cxn modelId="{CBD02486-8904-D448-88E4-DBA3A7E3B444}" type="presParOf" srcId="{BC5DE555-B1A1-4E49-9059-EED3DD3BE37B}" destId="{2073C15C-ADD1-0540-8753-3A93BC34C4A4}" srcOrd="4" destOrd="0" presId="urn:microsoft.com/office/officeart/2005/8/layout/cycle4"/>
    <dgm:cxn modelId="{C2F4A838-D670-AC4A-97D2-A63665BED5FB}" type="presParOf" srcId="{52122084-E0A6-F04E-832E-F5971094EC2C}" destId="{40613AEB-DE4F-E748-9580-72A78B4828B9}" srcOrd="1" destOrd="0" presId="urn:microsoft.com/office/officeart/2005/8/layout/cycle4"/>
    <dgm:cxn modelId="{CD425188-1D22-734E-9DD3-A210C6E281FD}" type="presParOf" srcId="{40613AEB-DE4F-E748-9580-72A78B4828B9}" destId="{9DB994ED-015C-B846-AC78-A7FDDA3E339F}" srcOrd="0" destOrd="0" presId="urn:microsoft.com/office/officeart/2005/8/layout/cycle4"/>
    <dgm:cxn modelId="{5486AD00-9E88-4D4E-A585-152DAF1227FD}" type="presParOf" srcId="{40613AEB-DE4F-E748-9580-72A78B4828B9}" destId="{78EB0770-6B11-9440-B7FE-32AFE050B76A}" srcOrd="1" destOrd="0" presId="urn:microsoft.com/office/officeart/2005/8/layout/cycle4"/>
    <dgm:cxn modelId="{0C0D213F-92A6-2A42-AAFC-19BF5154113C}" type="presParOf" srcId="{40613AEB-DE4F-E748-9580-72A78B4828B9}" destId="{3444EB76-A052-0F4E-A84D-476927B0AC52}" srcOrd="2" destOrd="0" presId="urn:microsoft.com/office/officeart/2005/8/layout/cycle4"/>
    <dgm:cxn modelId="{35B4F837-65DB-4842-B7E5-4932268D09DA}" type="presParOf" srcId="{40613AEB-DE4F-E748-9580-72A78B4828B9}" destId="{6C0E4A3A-F376-1840-83AA-1EB56C063032}" srcOrd="3" destOrd="0" presId="urn:microsoft.com/office/officeart/2005/8/layout/cycle4"/>
    <dgm:cxn modelId="{B9159C84-5B57-C248-9974-BEEB07209AEF}" type="presParOf" srcId="{40613AEB-DE4F-E748-9580-72A78B4828B9}" destId="{06F05247-E074-5843-B212-A1A8104C434F}" srcOrd="4" destOrd="0" presId="urn:microsoft.com/office/officeart/2005/8/layout/cycle4"/>
    <dgm:cxn modelId="{23059716-AF30-CD44-94AE-C979AD4B90A6}" type="presParOf" srcId="{52122084-E0A6-F04E-832E-F5971094EC2C}" destId="{67627280-274D-1E49-AA25-A8C9C3F1BC88}" srcOrd="2" destOrd="0" presId="urn:microsoft.com/office/officeart/2005/8/layout/cycle4"/>
    <dgm:cxn modelId="{E602C3F7-00CC-4143-A81B-C9CE0EA67A79}" type="presParOf" srcId="{52122084-E0A6-F04E-832E-F5971094EC2C}" destId="{152CE9EA-6644-494C-AFBC-9B48286DF42B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57B1E-0B96-5F4C-8426-4CC5584B1E77}">
      <dsp:nvSpPr>
        <dsp:cNvPr id="0" name=""/>
        <dsp:cNvSpPr/>
      </dsp:nvSpPr>
      <dsp:spPr>
        <a:xfrm>
          <a:off x="3179442" y="2319549"/>
          <a:ext cx="1946915" cy="194691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Learning Outcomes</a:t>
          </a:r>
          <a:endParaRPr lang="en-US" sz="2300" kern="1200" dirty="0"/>
        </a:p>
      </dsp:txBody>
      <dsp:txXfrm>
        <a:off x="3464561" y="2604668"/>
        <a:ext cx="1376677" cy="1376677"/>
      </dsp:txXfrm>
    </dsp:sp>
    <dsp:sp modelId="{CBC1F200-CB35-954C-A855-9F3B614E2AC5}">
      <dsp:nvSpPr>
        <dsp:cNvPr id="0" name=""/>
        <dsp:cNvSpPr/>
      </dsp:nvSpPr>
      <dsp:spPr>
        <a:xfrm rot="12900000">
          <a:off x="1927134" y="1979478"/>
          <a:ext cx="1492142" cy="55487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0E653E-3DED-5943-9E82-3DF94B1A169E}">
      <dsp:nvSpPr>
        <dsp:cNvPr id="0" name=""/>
        <dsp:cNvSpPr/>
      </dsp:nvSpPr>
      <dsp:spPr>
        <a:xfrm>
          <a:off x="1137274" y="1089157"/>
          <a:ext cx="1849569" cy="14796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Facitities</a:t>
          </a:r>
          <a:endParaRPr lang="en-US" sz="2500" kern="1200" dirty="0"/>
        </a:p>
      </dsp:txBody>
      <dsp:txXfrm>
        <a:off x="1180612" y="1132495"/>
        <a:ext cx="1762893" cy="1392979"/>
      </dsp:txXfrm>
    </dsp:sp>
    <dsp:sp modelId="{72364906-D419-0D4E-B8D0-E9ED31346D91}">
      <dsp:nvSpPr>
        <dsp:cNvPr id="0" name=""/>
        <dsp:cNvSpPr/>
      </dsp:nvSpPr>
      <dsp:spPr>
        <a:xfrm rot="16200000">
          <a:off x="3406828" y="1209198"/>
          <a:ext cx="1492142" cy="55487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BC03BB-ECCD-784E-A1EF-EE6E0A0F9D2E}">
      <dsp:nvSpPr>
        <dsp:cNvPr id="0" name=""/>
        <dsp:cNvSpPr/>
      </dsp:nvSpPr>
      <dsp:spPr>
        <a:xfrm>
          <a:off x="3228115" y="734"/>
          <a:ext cx="1849569" cy="14796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Teachers</a:t>
          </a:r>
          <a:endParaRPr lang="en-US" sz="2500" kern="1200" dirty="0"/>
        </a:p>
      </dsp:txBody>
      <dsp:txXfrm>
        <a:off x="3271453" y="44072"/>
        <a:ext cx="1762893" cy="1392979"/>
      </dsp:txXfrm>
    </dsp:sp>
    <dsp:sp modelId="{759E273B-AFA4-B949-8942-729479A78C91}">
      <dsp:nvSpPr>
        <dsp:cNvPr id="0" name=""/>
        <dsp:cNvSpPr/>
      </dsp:nvSpPr>
      <dsp:spPr>
        <a:xfrm rot="19500000">
          <a:off x="4886522" y="1979478"/>
          <a:ext cx="1492142" cy="55487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1DB904-636F-434E-AF69-C400D931FBC0}">
      <dsp:nvSpPr>
        <dsp:cNvPr id="0" name=""/>
        <dsp:cNvSpPr/>
      </dsp:nvSpPr>
      <dsp:spPr>
        <a:xfrm>
          <a:off x="5318955" y="1089157"/>
          <a:ext cx="1849569" cy="14796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Attendance</a:t>
          </a:r>
          <a:endParaRPr lang="en-US" sz="2500" kern="1200" dirty="0"/>
        </a:p>
      </dsp:txBody>
      <dsp:txXfrm>
        <a:off x="5362293" y="1132495"/>
        <a:ext cx="1762893" cy="13929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B53CE-A00F-2546-BC17-575B9CBDFF21}">
      <dsp:nvSpPr>
        <dsp:cNvPr id="0" name=""/>
        <dsp:cNvSpPr/>
      </dsp:nvSpPr>
      <dsp:spPr>
        <a:xfrm>
          <a:off x="5091988" y="4093464"/>
          <a:ext cx="2973781" cy="19263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Basic literacy/numeracy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Social inclusion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Accessiblity</a:t>
          </a:r>
          <a:endParaRPr lang="en-US" sz="1500" kern="1200" dirty="0"/>
        </a:p>
      </dsp:txBody>
      <dsp:txXfrm>
        <a:off x="6026438" y="4617363"/>
        <a:ext cx="1997016" cy="1360122"/>
      </dsp:txXfrm>
    </dsp:sp>
    <dsp:sp modelId="{99CC472B-E2F7-B74A-AE76-617D6F696110}">
      <dsp:nvSpPr>
        <dsp:cNvPr id="0" name=""/>
        <dsp:cNvSpPr/>
      </dsp:nvSpPr>
      <dsp:spPr>
        <a:xfrm>
          <a:off x="240029" y="4093464"/>
          <a:ext cx="2973781" cy="19263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Parental Involvement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Vocational Orientation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Toilets</a:t>
          </a:r>
          <a:endParaRPr lang="en-US" sz="1500" kern="1200" dirty="0"/>
        </a:p>
      </dsp:txBody>
      <dsp:txXfrm>
        <a:off x="282344" y="4617363"/>
        <a:ext cx="1997016" cy="1360122"/>
      </dsp:txXfrm>
    </dsp:sp>
    <dsp:sp modelId="{39E99056-E092-2140-B0D0-55EC6F93782F}">
      <dsp:nvSpPr>
        <dsp:cNvPr id="0" name=""/>
        <dsp:cNvSpPr/>
      </dsp:nvSpPr>
      <dsp:spPr>
        <a:xfrm>
          <a:off x="5091988" y="0"/>
          <a:ext cx="2973781" cy="19263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Safe environments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Parents who can parent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Special needs care</a:t>
          </a:r>
          <a:endParaRPr lang="en-US" sz="1500" kern="1200" dirty="0"/>
        </a:p>
      </dsp:txBody>
      <dsp:txXfrm>
        <a:off x="6026438" y="42315"/>
        <a:ext cx="1997016" cy="1360122"/>
      </dsp:txXfrm>
    </dsp:sp>
    <dsp:sp modelId="{F7F5B2DB-0A88-A04E-93EF-E8EB20EF9168}">
      <dsp:nvSpPr>
        <dsp:cNvPr id="0" name=""/>
        <dsp:cNvSpPr/>
      </dsp:nvSpPr>
      <dsp:spPr>
        <a:xfrm>
          <a:off x="240029" y="0"/>
          <a:ext cx="2973781" cy="19263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Health care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Nutrition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nurture</a:t>
          </a:r>
          <a:endParaRPr lang="en-US" sz="1500" kern="1200" dirty="0"/>
        </a:p>
      </dsp:txBody>
      <dsp:txXfrm>
        <a:off x="282344" y="42315"/>
        <a:ext cx="1997016" cy="1360122"/>
      </dsp:txXfrm>
    </dsp:sp>
    <dsp:sp modelId="{9DB994ED-015C-B846-AC78-A7FDDA3E339F}">
      <dsp:nvSpPr>
        <dsp:cNvPr id="0" name=""/>
        <dsp:cNvSpPr/>
      </dsp:nvSpPr>
      <dsp:spPr>
        <a:xfrm>
          <a:off x="1486128" y="343128"/>
          <a:ext cx="2606573" cy="2606573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Early Childhood</a:t>
          </a:r>
          <a:endParaRPr lang="en-US" sz="2300" kern="1200" dirty="0"/>
        </a:p>
      </dsp:txBody>
      <dsp:txXfrm>
        <a:off x="2249576" y="1106576"/>
        <a:ext cx="1843125" cy="1843125"/>
      </dsp:txXfrm>
    </dsp:sp>
    <dsp:sp modelId="{78EB0770-6B11-9440-B7FE-32AFE050B76A}">
      <dsp:nvSpPr>
        <dsp:cNvPr id="0" name=""/>
        <dsp:cNvSpPr/>
      </dsp:nvSpPr>
      <dsp:spPr>
        <a:xfrm rot="5400000">
          <a:off x="4213098" y="343128"/>
          <a:ext cx="2606573" cy="2606573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Preschool</a:t>
          </a:r>
          <a:endParaRPr lang="en-US" sz="2300" kern="1200" dirty="0"/>
        </a:p>
      </dsp:txBody>
      <dsp:txXfrm rot="-5400000">
        <a:off x="4213098" y="1106576"/>
        <a:ext cx="1843125" cy="1843125"/>
      </dsp:txXfrm>
    </dsp:sp>
    <dsp:sp modelId="{3444EB76-A052-0F4E-A84D-476927B0AC52}">
      <dsp:nvSpPr>
        <dsp:cNvPr id="0" name=""/>
        <dsp:cNvSpPr/>
      </dsp:nvSpPr>
      <dsp:spPr>
        <a:xfrm rot="10800000">
          <a:off x="4213098" y="3070098"/>
          <a:ext cx="2606573" cy="2606573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Elementary</a:t>
          </a:r>
          <a:endParaRPr lang="en-US" sz="2300" kern="1200" dirty="0"/>
        </a:p>
      </dsp:txBody>
      <dsp:txXfrm rot="10800000">
        <a:off x="4213098" y="3070098"/>
        <a:ext cx="1843125" cy="1843125"/>
      </dsp:txXfrm>
    </dsp:sp>
    <dsp:sp modelId="{6C0E4A3A-F376-1840-83AA-1EB56C063032}">
      <dsp:nvSpPr>
        <dsp:cNvPr id="0" name=""/>
        <dsp:cNvSpPr/>
      </dsp:nvSpPr>
      <dsp:spPr>
        <a:xfrm rot="16200000">
          <a:off x="1486128" y="3070098"/>
          <a:ext cx="2606573" cy="2606573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High School</a:t>
          </a:r>
          <a:endParaRPr lang="en-US" sz="2300" kern="1200" dirty="0"/>
        </a:p>
      </dsp:txBody>
      <dsp:txXfrm rot="5400000">
        <a:off x="2249576" y="3070098"/>
        <a:ext cx="1843125" cy="1843125"/>
      </dsp:txXfrm>
    </dsp:sp>
    <dsp:sp modelId="{67627280-274D-1E49-AA25-A8C9C3F1BC88}">
      <dsp:nvSpPr>
        <dsp:cNvPr id="0" name=""/>
        <dsp:cNvSpPr/>
      </dsp:nvSpPr>
      <dsp:spPr>
        <a:xfrm>
          <a:off x="3702919" y="2468118"/>
          <a:ext cx="899960" cy="782574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52CE9EA-6644-494C-AFBC-9B48286DF42B}">
      <dsp:nvSpPr>
        <dsp:cNvPr id="0" name=""/>
        <dsp:cNvSpPr/>
      </dsp:nvSpPr>
      <dsp:spPr>
        <a:xfrm rot="10800000">
          <a:off x="3702919" y="2769108"/>
          <a:ext cx="899960" cy="782574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447800"/>
            <a:ext cx="8077200" cy="1752600"/>
          </a:xfrm>
        </p:spPr>
        <p:txBody>
          <a:bodyPr/>
          <a:lstStyle>
            <a:lvl1pPr algn="l">
              <a:lnSpc>
                <a:spcPct val="80000"/>
              </a:lnSpc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3657600"/>
            <a:ext cx="4343400" cy="12192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4008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5C5439A-B7D0-6645-B451-6EBDB3B1E6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6BCF9-0CB2-9F40-9F55-CE1D088EF5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1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609600"/>
            <a:ext cx="20764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769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3C901-F05F-4642-A31B-18679777E7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69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9B956-923D-0141-B6C8-C928D0847E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96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5DB44-A1D0-3D4A-A934-90FEE3B955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48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505BD-21BD-4E41-AD8F-F04F726C96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9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7EA76-06B2-2E48-8E8C-15E1FD5A77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68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A0F6F-61BA-604E-8D07-6B1C20298D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49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54394-FB87-0946-AF97-A876139CC9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68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36E93-43F2-124F-94B9-1C237BFA0D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0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D3C9A-0D30-CB48-98B3-486766DC87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009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305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305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67000" y="6477000"/>
            <a:ext cx="1295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4800" y="647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77000"/>
            <a:ext cx="1295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</a:defRPr>
            </a:lvl1pPr>
          </a:lstStyle>
          <a:p>
            <a:fld id="{4FC448A2-0ECB-D640-885B-7AFD4A26E16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Global Educational issues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Integration of Class Reflections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124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goal? Where to put resources?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814001"/>
              </p:ext>
            </p:extLst>
          </p:nvPr>
        </p:nvGraphicFramePr>
        <p:xfrm>
          <a:off x="457200" y="1905000"/>
          <a:ext cx="8305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4472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1219200"/>
          </a:xfrm>
        </p:spPr>
        <p:txBody>
          <a:bodyPr/>
          <a:lstStyle/>
          <a:p>
            <a:r>
              <a:rPr lang="en-US" dirty="0" smtClean="0"/>
              <a:t>Indian Success Factors</a:t>
            </a:r>
            <a:endParaRPr lang="en-US" dirty="0"/>
          </a:p>
        </p:txBody>
      </p:sp>
      <p:pic>
        <p:nvPicPr>
          <p:cNvPr id="4" name="Content Placeholder 3" descr="RelatinshipsOutcomesHammer_Policy_Workshop_Spring2013 (1)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9" b="15309"/>
          <a:stretch>
            <a:fillRect/>
          </a:stretch>
        </p:blipFill>
        <p:spPr>
          <a:xfrm>
            <a:off x="160564" y="1596006"/>
            <a:ext cx="8907236" cy="4576194"/>
          </a:xfrm>
        </p:spPr>
      </p:pic>
      <p:sp>
        <p:nvSpPr>
          <p:cNvPr id="6" name="TextBox 5"/>
          <p:cNvSpPr txBox="1"/>
          <p:nvPr/>
        </p:nvSpPr>
        <p:spPr>
          <a:xfrm>
            <a:off x="0" y="60198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Lessons in Learning: An Analysis of Outcomes in India’s Implementation of the Right to Education Act, Harvard,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629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Private Schools</a:t>
            </a:r>
            <a:endParaRPr lang="en-US" dirty="0"/>
          </a:p>
        </p:txBody>
      </p:sp>
      <p:pic>
        <p:nvPicPr>
          <p:cNvPr id="4" name="Content Placeholder 3" descr="IndianEnrolmentHammer_Policy_Workshop_Spring2013 (1)-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3" r="-913"/>
          <a:stretch>
            <a:fillRect/>
          </a:stretch>
        </p:blipFill>
        <p:spPr>
          <a:xfrm>
            <a:off x="76200" y="1591811"/>
            <a:ext cx="8915400" cy="4961389"/>
          </a:xfrm>
        </p:spPr>
      </p:pic>
    </p:spTree>
    <p:extLst>
      <p:ext uri="{BB962C8B-B14F-4D97-AF65-F5344CB8AC3E}">
        <p14:creationId xmlns:p14="http://schemas.microsoft.com/office/powerpoint/2010/main" val="3069031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Facilities</a:t>
            </a:r>
            <a:endParaRPr lang="en-US" dirty="0"/>
          </a:p>
        </p:txBody>
      </p:sp>
      <p:pic>
        <p:nvPicPr>
          <p:cNvPr id="4" name="Content Placeholder 3" descr="IndianFacilitiesHammer_Policy_Workshop_Spring2013 (1)-3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85" t="-625" r="-10220" b="2812"/>
          <a:stretch/>
        </p:blipFill>
        <p:spPr>
          <a:xfrm>
            <a:off x="0" y="1471508"/>
            <a:ext cx="8910638" cy="4848230"/>
          </a:xfrm>
        </p:spPr>
      </p:pic>
    </p:spTree>
    <p:extLst>
      <p:ext uri="{BB962C8B-B14F-4D97-AF65-F5344CB8AC3E}">
        <p14:creationId xmlns:p14="http://schemas.microsoft.com/office/powerpoint/2010/main" val="3131586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305800" cy="1219200"/>
          </a:xfrm>
        </p:spPr>
        <p:txBody>
          <a:bodyPr/>
          <a:lstStyle/>
          <a:p>
            <a:r>
              <a:rPr lang="en-US" sz="2400" dirty="0" smtClean="0"/>
              <a:t>Vulnerable Children: Early childhood development determines outcomes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541705"/>
              </p:ext>
            </p:extLst>
          </p:nvPr>
        </p:nvGraphicFramePr>
        <p:xfrm>
          <a:off x="457200" y="838200"/>
          <a:ext cx="83058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442" y="3299275"/>
            <a:ext cx="2412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Vargas-Barron (2005)</a:t>
            </a:r>
          </a:p>
          <a:p>
            <a:r>
              <a:rPr lang="en-US" dirty="0" smtClean="0"/>
              <a:t>UNICEP (2012)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2743200"/>
            <a:ext cx="2933415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</a:t>
            </a:r>
            <a:r>
              <a:rPr lang="en-US" sz="1600" dirty="0" smtClean="0"/>
              <a:t>ustaining Safe Environments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A</a:t>
            </a:r>
            <a:r>
              <a:rPr lang="en-US" sz="1600" dirty="0" smtClean="0"/>
              <a:t>ccessible Resources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L</a:t>
            </a:r>
            <a:r>
              <a:rPr lang="en-US" sz="1600" dirty="0" smtClean="0"/>
              <a:t>ifelong Learners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T</a:t>
            </a:r>
            <a:r>
              <a:rPr lang="en-US" sz="1600" dirty="0" smtClean="0"/>
              <a:t>raining Teachers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S</a:t>
            </a:r>
            <a:r>
              <a:rPr lang="en-US" sz="1600" dirty="0" smtClean="0"/>
              <a:t>ocial Transformation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Heidi Rico</a:t>
            </a:r>
          </a:p>
          <a:p>
            <a:endParaRPr lang="en-US" sz="1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883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Reasons for Vocational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 love for learning and employment is critical for youth to develop as marketable professionals and social contributors.  </a:t>
            </a:r>
          </a:p>
          <a:p>
            <a:r>
              <a:rPr lang="en-US" sz="2000" dirty="0" smtClean="0"/>
              <a:t>“Skills are vital for poverty reduction, economic recovery and sustainable development”(UNESCO,2009).  </a:t>
            </a:r>
          </a:p>
          <a:p>
            <a:r>
              <a:rPr lang="en-US" sz="2000" dirty="0" smtClean="0"/>
              <a:t>Youth, male and female alike must be exposed at an early age to different careers and given the vision for a future where they can contribute.  </a:t>
            </a:r>
          </a:p>
          <a:p>
            <a:r>
              <a:rPr lang="en-US" sz="2000" dirty="0" smtClean="0"/>
              <a:t>This vision must be shared with parents and communities as well. </a:t>
            </a:r>
          </a:p>
          <a:p>
            <a:r>
              <a:rPr lang="en-US" sz="2000" dirty="0" smtClean="0"/>
              <a:t>in order for the skills and training to be relevant to changing economic and social structures of society.  (Omar’s summary of UNESCO)</a:t>
            </a:r>
            <a:endParaRPr lang="en-US" sz="2000" dirty="0" smtClean="0"/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57150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this the aim of education?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789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Education as Moral Formation, Societal Engagement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Next, there must be an emphasis on the type of education children receive. A holistic education that includes in particular social and moral development will best benefit the children and society at large. This can be best accomplished through church-community partnerships in the selection and implementation of school curricula. Finally, there must be an emphasis on ensuring a high quality of education. (</a:t>
            </a:r>
            <a:r>
              <a:rPr lang="en-US" sz="2400" dirty="0" err="1" smtClean="0"/>
              <a:t>GiveWell</a:t>
            </a:r>
            <a:r>
              <a:rPr lang="en-US" sz="2400" dirty="0" smtClean="0"/>
              <a:t>, 2009).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400800" y="5791200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Doug’s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72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839200" cy="4648200"/>
          </a:xfrm>
        </p:spPr>
        <p:txBody>
          <a:bodyPr/>
          <a:lstStyle/>
          <a:p>
            <a:r>
              <a:rPr lang="en-US" sz="1800" dirty="0" smtClean="0"/>
              <a:t>UIS. (2006). Participation in Formal Technical and Vocational Education and Training </a:t>
            </a:r>
            <a:r>
              <a:rPr lang="en-US" sz="1800" dirty="0" err="1" smtClean="0"/>
              <a:t>Programmes</a:t>
            </a:r>
            <a:r>
              <a:rPr lang="en-US" sz="1800" dirty="0" smtClean="0"/>
              <a:t> Worldwide. Bonn, Germany: UNESCO-UNEVOC.</a:t>
            </a:r>
          </a:p>
          <a:p>
            <a:r>
              <a:rPr lang="en-US" sz="1800" dirty="0" smtClean="0"/>
              <a:t>UNESCO. (2007). Another Way to Learn: Case Studies. France: UNESCO.</a:t>
            </a:r>
          </a:p>
          <a:p>
            <a:r>
              <a:rPr lang="en-US" sz="1800" dirty="0" smtClean="0"/>
              <a:t>UNICEF. (2012). State of the World’s Children 2012. New York: UNICEF.</a:t>
            </a:r>
          </a:p>
          <a:p>
            <a:r>
              <a:rPr lang="en-US" sz="1800" dirty="0" smtClean="0"/>
              <a:t>Vargas-Baron, E. (2005). Planning Policies for Early Childhood Development. UNESCO</a:t>
            </a:r>
          </a:p>
          <a:p>
            <a:r>
              <a:rPr lang="en-US" sz="1800" dirty="0" smtClean="0"/>
              <a:t>Harvard School of International Affairs (2013). Lessons in Learning: An Analysis of Outcomes in India’s Implementation of the Right to Education Act.</a:t>
            </a:r>
          </a:p>
          <a:p>
            <a:r>
              <a:rPr lang="en-US" sz="1800" dirty="0" smtClean="0"/>
              <a:t>ell: Real Change for you dollar. (2009). Retrieved from Developing-world education (in-depth review): http://</a:t>
            </a:r>
            <a:r>
              <a:rPr lang="en-US" sz="1800" dirty="0" err="1" smtClean="0"/>
              <a:t>www.givewell.org</a:t>
            </a:r>
            <a:r>
              <a:rPr lang="en-US" sz="1800" dirty="0" smtClean="0"/>
              <a:t>/international/</a:t>
            </a:r>
            <a:r>
              <a:rPr lang="en-US" sz="1800" dirty="0" err="1" smtClean="0"/>
              <a:t>education#Anoteonthispagespublicationdate</a:t>
            </a:r>
            <a:endParaRPr lang="en-US" sz="1800" dirty="0" smtClean="0"/>
          </a:p>
          <a:p>
            <a:r>
              <a:rPr lang="en-US" sz="1800" dirty="0" smtClean="0"/>
              <a:t>Joseph, P. G. (2005). Issues in Basic Education in Developing Countries: An Exploration of Policy Options for Improved Delivery. Journal of International Cooperation in Education, 129-152.</a:t>
            </a:r>
          </a:p>
          <a:p>
            <a:r>
              <a:rPr lang="en-US" sz="1800" dirty="0" smtClean="0"/>
              <a:t>UNESCO. (2009). Retrieved from Technical and Vocational Education and Training (TVET): http://</a:t>
            </a:r>
            <a:r>
              <a:rPr lang="en-US" sz="1800" dirty="0" err="1" smtClean="0"/>
              <a:t>www.unesco.org</a:t>
            </a:r>
            <a:r>
              <a:rPr lang="en-US" sz="1800" dirty="0" smtClean="0"/>
              <a:t>/new/en/education/themes/education-building-blocks/technical-vocational-education-and-training-</a:t>
            </a:r>
            <a:r>
              <a:rPr lang="en-US" sz="1800" dirty="0" err="1" smtClean="0"/>
              <a:t>tvet</a:t>
            </a:r>
            <a:r>
              <a:rPr lang="en-US" sz="1800" dirty="0" smtClean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226855773"/>
      </p:ext>
    </p:extLst>
  </p:cSld>
  <p:clrMapOvr>
    <a:masterClrMapping/>
  </p:clrMapOvr>
</p:sld>
</file>

<file path=ppt/theme/theme1.xml><?xml version="1.0" encoding="utf-8"?>
<a:theme xmlns:a="http://schemas.openxmlformats.org/drawingml/2006/main" name="TM01072153">
  <a:themeElements>
    <a:clrScheme name="Default Design 13">
      <a:dk1>
        <a:srgbClr val="993300"/>
      </a:dk1>
      <a:lt1>
        <a:srgbClr val="CCECFF"/>
      </a:lt1>
      <a:dk2>
        <a:srgbClr val="817227"/>
      </a:dk2>
      <a:lt2>
        <a:srgbClr val="5C1F00"/>
      </a:lt2>
      <a:accent1>
        <a:srgbClr val="FF9999"/>
      </a:accent1>
      <a:accent2>
        <a:srgbClr val="BE7960"/>
      </a:accent2>
      <a:accent3>
        <a:srgbClr val="E2F4FF"/>
      </a:accent3>
      <a:accent4>
        <a:srgbClr val="822A00"/>
      </a:accent4>
      <a:accent5>
        <a:srgbClr val="FFCACA"/>
      </a:accent5>
      <a:accent6>
        <a:srgbClr val="AC6D56"/>
      </a:accent6>
      <a:hlink>
        <a:srgbClr val="FFFF99"/>
      </a:hlink>
      <a:folHlink>
        <a:srgbClr val="9A7612"/>
      </a:folHlink>
    </a:clrScheme>
    <a:fontScheme name="Default Design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3366CC"/>
        </a:dk1>
        <a:lt1>
          <a:srgbClr val="33CCFF"/>
        </a:lt1>
        <a:dk2>
          <a:srgbClr val="FFFFFF"/>
        </a:dk2>
        <a:lt2>
          <a:srgbClr val="3E3E5C"/>
        </a:lt2>
        <a:accent1>
          <a:srgbClr val="5F9FCB"/>
        </a:accent1>
        <a:accent2>
          <a:srgbClr val="0099FF"/>
        </a:accent2>
        <a:accent3>
          <a:srgbClr val="ADE2FF"/>
        </a:accent3>
        <a:accent4>
          <a:srgbClr val="2A56AE"/>
        </a:accent4>
        <a:accent5>
          <a:srgbClr val="B6CDE2"/>
        </a:accent5>
        <a:accent6>
          <a:srgbClr val="008AE7"/>
        </a:accent6>
        <a:hlink>
          <a:srgbClr val="CCEC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777777"/>
        </a:dk1>
        <a:lt1>
          <a:srgbClr val="006699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005682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CC"/>
        </a:dk1>
        <a:lt1>
          <a:srgbClr val="33CCCC"/>
        </a:lt1>
        <a:dk2>
          <a:srgbClr val="CCFFFF"/>
        </a:dk2>
        <a:lt2>
          <a:srgbClr val="003366"/>
        </a:lt2>
        <a:accent1>
          <a:srgbClr val="0099CC"/>
        </a:accent1>
        <a:accent2>
          <a:srgbClr val="00B000"/>
        </a:accent2>
        <a:accent3>
          <a:srgbClr val="ADE2E2"/>
        </a:accent3>
        <a:accent4>
          <a:srgbClr val="0000AE"/>
        </a:accent4>
        <a:accent5>
          <a:srgbClr val="AACAE2"/>
        </a:accent5>
        <a:accent6>
          <a:srgbClr val="009F00"/>
        </a:accent6>
        <a:hlink>
          <a:srgbClr val="66CC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3366"/>
        </a:dk1>
        <a:lt1>
          <a:srgbClr val="336699"/>
        </a:lt1>
        <a:dk2>
          <a:srgbClr val="62584E"/>
        </a:dk2>
        <a:lt2>
          <a:srgbClr val="336699"/>
        </a:lt2>
        <a:accent1>
          <a:srgbClr val="3D7AB7"/>
        </a:accent1>
        <a:accent2>
          <a:srgbClr val="468A4B"/>
        </a:accent2>
        <a:accent3>
          <a:srgbClr val="ADB8CA"/>
        </a:accent3>
        <a:accent4>
          <a:srgbClr val="002A56"/>
        </a:accent4>
        <a:accent5>
          <a:srgbClr val="AFBED8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FF66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DEF6F1"/>
        </a:lt1>
        <a:dk2>
          <a:srgbClr val="23607B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8BA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D9"/>
        </a:lt1>
        <a:dk2>
          <a:srgbClr val="BF3737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79D7ED"/>
        </a:accent1>
        <a:accent2>
          <a:srgbClr val="CCFFFF"/>
        </a:accent2>
        <a:accent3>
          <a:srgbClr val="FFFFFF"/>
        </a:accent3>
        <a:accent4>
          <a:srgbClr val="000000"/>
        </a:accent4>
        <a:accent5>
          <a:srgbClr val="BEE8F4"/>
        </a:accent5>
        <a:accent6>
          <a:srgbClr val="B9E7E7"/>
        </a:accent6>
        <a:hlink>
          <a:srgbClr val="3333CC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4D4D4D"/>
        </a:dk1>
        <a:lt1>
          <a:srgbClr val="008080"/>
        </a:lt1>
        <a:dk2>
          <a:srgbClr val="007086"/>
        </a:dk2>
        <a:lt2>
          <a:srgbClr val="005A58"/>
        </a:lt2>
        <a:accent1>
          <a:srgbClr val="0099B8"/>
        </a:accent1>
        <a:accent2>
          <a:srgbClr val="76C2E0"/>
        </a:accent2>
        <a:accent3>
          <a:srgbClr val="AAC0C0"/>
        </a:accent3>
        <a:accent4>
          <a:srgbClr val="404040"/>
        </a:accent4>
        <a:accent5>
          <a:srgbClr val="AACAD8"/>
        </a:accent5>
        <a:accent6>
          <a:srgbClr val="6AB0CB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000000"/>
        </a:dk1>
        <a:lt1>
          <a:srgbClr val="FFFFFF"/>
        </a:lt1>
        <a:dk2>
          <a:srgbClr val="5F5F5F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3399"/>
        </a:dk1>
        <a:lt1>
          <a:srgbClr val="8E6C42"/>
        </a:lt1>
        <a:dk2>
          <a:srgbClr val="8A6426"/>
        </a:dk2>
        <a:lt2>
          <a:srgbClr val="2D2015"/>
        </a:lt2>
        <a:accent1>
          <a:srgbClr val="739EA3"/>
        </a:accent1>
        <a:accent2>
          <a:srgbClr val="8F5F2F"/>
        </a:accent2>
        <a:accent3>
          <a:srgbClr val="C6BAB0"/>
        </a:accent3>
        <a:accent4>
          <a:srgbClr val="002A82"/>
        </a:accent4>
        <a:accent5>
          <a:srgbClr val="BCCCCE"/>
        </a:accent5>
        <a:accent6>
          <a:srgbClr val="81552A"/>
        </a:accent6>
        <a:hlink>
          <a:srgbClr val="CCB4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993300"/>
        </a:dk1>
        <a:lt1>
          <a:srgbClr val="CCECFF"/>
        </a:lt1>
        <a:dk2>
          <a:srgbClr val="817227"/>
        </a:dk2>
        <a:lt2>
          <a:srgbClr val="5C1F00"/>
        </a:lt2>
        <a:accent1>
          <a:srgbClr val="FF9999"/>
        </a:accent1>
        <a:accent2>
          <a:srgbClr val="BE7960"/>
        </a:accent2>
        <a:accent3>
          <a:srgbClr val="E2F4FF"/>
        </a:accent3>
        <a:accent4>
          <a:srgbClr val="822A00"/>
        </a:accent4>
        <a:accent5>
          <a:srgbClr val="FFCACA"/>
        </a:accent5>
        <a:accent6>
          <a:srgbClr val="AC6D56"/>
        </a:accent6>
        <a:hlink>
          <a:srgbClr val="FFFF99"/>
        </a:hlink>
        <a:folHlink>
          <a:srgbClr val="9A76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TM01072153</Template>
  <TotalTime>133</TotalTime>
  <Words>547</Words>
  <Application>Microsoft Macintosh PowerPoint</Application>
  <PresentationFormat>On-screen Show (4:3)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Arial Black</vt:lpstr>
      <vt:lpstr>TM01072153</vt:lpstr>
      <vt:lpstr>Global Educational issues</vt:lpstr>
      <vt:lpstr>What goal? Where to put resources?</vt:lpstr>
      <vt:lpstr>Indian Success Factors</vt:lpstr>
      <vt:lpstr>Increasing Private Schools</vt:lpstr>
      <vt:lpstr>Improving Facilities</vt:lpstr>
      <vt:lpstr>Vulnerable Children: Early childhood development determines outcomes</vt:lpstr>
      <vt:lpstr>The Reasons for Vocational Training</vt:lpstr>
      <vt:lpstr>Education as Moral Formation, Societal Engagement</vt:lpstr>
      <vt:lpstr>References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Educational issues</dc:title>
  <dc:subject/>
  <dc:creator/>
  <cp:keywords/>
  <dc:description/>
  <cp:lastModifiedBy>Viv Grigg</cp:lastModifiedBy>
  <cp:revision>9</cp:revision>
  <cp:lastPrinted>1601-01-01T00:00:00Z</cp:lastPrinted>
  <dcterms:created xsi:type="dcterms:W3CDTF">1601-01-01T00:00:00Z</dcterms:created>
  <dcterms:modified xsi:type="dcterms:W3CDTF">2015-01-26T23:37:42Z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TC010721531033</vt:lpwstr>
  </property>
</Properties>
</file>