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>
            <p14:sldId id="261"/>
          </p14:sldIdLst>
        </p14:section>
        <p14:section name="Status Update" id="{521DEF98-8796-4632-831A-16252E9A6054}">
          <p14:sldIdLst>
            <p14:sldId id="262"/>
            <p14:sldId id="263"/>
          </p14:sldIdLst>
        </p14:section>
        <p14:section name="Timeline" id="{CF24EBA6-C924-424D-AC31-A4B9992A87E0}">
          <p14:sldIdLst/>
        </p14:section>
        <p14:section name="Next Steps and Action Items" id="{C24C98EC-938D-4034-8DB8-5E8DBF16E3CB}">
          <p14:sldIdLst/>
        </p14:section>
        <p14:section name="Appendix" id="{E35CCD6A-2288-476E-BC93-C75323AE1F3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3" autoAdjust="0"/>
    <p:restoredTop sz="99579" autoAdjust="0"/>
  </p:normalViewPr>
  <p:slideViewPr>
    <p:cSldViewPr>
      <p:cViewPr varScale="1">
        <p:scale>
          <a:sx n="104" d="100"/>
          <a:sy n="104" d="100"/>
        </p:scale>
        <p:origin x="-1152" y="-104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* If any of</a:t>
            </a:r>
            <a:r>
              <a:rPr lang="en-US" baseline="0" dirty="0" smtClean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8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notesSlide" Target="../notesSlides/notesSlide3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7200" y="381001"/>
            <a:ext cx="7696200" cy="761999"/>
          </a:xfrm>
        </p:spPr>
        <p:txBody>
          <a:bodyPr/>
          <a:lstStyle/>
          <a:p>
            <a:r>
              <a:rPr lang="en-US" dirty="0" smtClean="0"/>
              <a:t>Analysis of Slum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Viv Grigg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50292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last decades we have witnessed an unprecedented global expansion of basic education throughout the world.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en-US" dirty="0" smtClean="0"/>
              <a:t>Internship </a:t>
            </a: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7800" y="914400"/>
            <a:ext cx="3063240" cy="4883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internship </a:t>
            </a:r>
            <a:r>
              <a:rPr lang="en-US" dirty="0"/>
              <a:t>about?</a:t>
            </a:r>
          </a:p>
          <a:p>
            <a:endParaRPr lang="en-US" dirty="0"/>
          </a:p>
          <a:p>
            <a:r>
              <a:rPr lang="en-US" dirty="0"/>
              <a:t>Define the goal of this </a:t>
            </a:r>
            <a:r>
              <a:rPr lang="en-US" dirty="0" smtClean="0"/>
              <a:t>internship</a:t>
            </a:r>
            <a:endParaRPr lang="en-US" dirty="0"/>
          </a:p>
          <a:p>
            <a:endParaRPr lang="en-US" dirty="0"/>
          </a:p>
          <a:p>
            <a:r>
              <a:rPr lang="en-US" dirty="0"/>
              <a:t>Define the scope of </a:t>
            </a:r>
            <a:r>
              <a:rPr lang="en-US" dirty="0" smtClean="0"/>
              <a:t>this internship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progress has been made since the previous milestone?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Which tasks have been completed?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issues have been resolved?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new issues have risen? *</a:t>
            </a:r>
          </a:p>
          <a:p>
            <a:pPr>
              <a:lnSpc>
                <a:spcPct val="150000"/>
              </a:lnSpc>
            </a:pPr>
            <a:r>
              <a:rPr lang="en-US" dirty="0"/>
              <a:t>Is the </a:t>
            </a:r>
            <a:r>
              <a:rPr lang="en-US" dirty="0" smtClean="0"/>
              <a:t>experience of learning </a:t>
            </a:r>
            <a:r>
              <a:rPr lang="en-US" dirty="0" smtClean="0"/>
              <a:t>the progressions of developing a slum school </a:t>
            </a:r>
            <a:r>
              <a:rPr lang="en-US" dirty="0" smtClean="0"/>
              <a:t>currently </a:t>
            </a:r>
            <a:r>
              <a:rPr lang="en-US" dirty="0"/>
              <a:t>ahead of schedule, on track, or delayed?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If delayed, what is the mitigation plan?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Resolutions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Description of the issue</a:t>
            </a:r>
          </a:p>
          <a:p>
            <a:pPr>
              <a:lnSpc>
                <a:spcPct val="150000"/>
              </a:lnSpc>
            </a:pPr>
            <a:r>
              <a:rPr lang="en-US" dirty="0"/>
              <a:t>How was it resolved?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Issues from the Readings</a:t>
            </a:r>
          </a:p>
          <a:p>
            <a:pPr lvl="1"/>
            <a:r>
              <a:rPr lang="en-US" dirty="0" err="1" smtClean="0"/>
              <a:t>Aggarwal</a:t>
            </a:r>
            <a:r>
              <a:rPr lang="en-US" dirty="0" smtClean="0"/>
              <a:t> – Delhi – Governmental goal of universal access to a quality of education</a:t>
            </a:r>
          </a:p>
          <a:p>
            <a:pPr lvl="1"/>
            <a:r>
              <a:rPr lang="en-US" dirty="0" smtClean="0"/>
              <a:t>Karachi – what is the goal of education</a:t>
            </a:r>
          </a:p>
          <a:p>
            <a:pPr lvl="1"/>
            <a:r>
              <a:rPr lang="en-US" dirty="0" smtClean="0"/>
              <a:t>Cameron – </a:t>
            </a:r>
            <a:r>
              <a:rPr lang="en-US" dirty="0" err="1" smtClean="0"/>
              <a:t>Dakha</a:t>
            </a:r>
            <a:r>
              <a:rPr lang="en-US" dirty="0" smtClean="0"/>
              <a:t> – </a:t>
            </a:r>
          </a:p>
          <a:p>
            <a:pPr lvl="2"/>
            <a:r>
              <a:rPr lang="en-US" dirty="0" smtClean="0"/>
              <a:t>%’s with an education Figs 4,5,6</a:t>
            </a:r>
          </a:p>
          <a:p>
            <a:pPr lvl="2"/>
            <a:r>
              <a:rPr lang="en-US" dirty="0" smtClean="0"/>
              <a:t>Infrastructure</a:t>
            </a:r>
          </a:p>
          <a:p>
            <a:pPr lvl="2"/>
            <a:r>
              <a:rPr lang="en-US" dirty="0" smtClean="0"/>
              <a:t>Achievement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Report.potx</Template>
  <TotalTime>0</TotalTime>
  <Words>187</Words>
  <Application>Microsoft Macintosh PowerPoint</Application>
  <PresentationFormat>On-screen Show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Project Status Report</vt:lpstr>
      <vt:lpstr>Analysis of Slum Schools</vt:lpstr>
      <vt:lpstr>Internship Overview</vt:lpstr>
      <vt:lpstr>Current Status</vt:lpstr>
      <vt:lpstr>Issues and Resolutions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2010-02-01T21:08:06Z</dcterms:created>
  <dcterms:modified xsi:type="dcterms:W3CDTF">2013-03-10T04:58:39Z</dcterms:modified>
</cp:coreProperties>
</file>