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sldIdLst>
    <p:sldId id="259" r:id="rId2"/>
    <p:sldId id="261" r:id="rId3"/>
    <p:sldId id="262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92832F5-EA01-48E5-B403-87E193F50680}">
          <p14:sldIdLst>
            <p14:sldId id="259"/>
          </p14:sldIdLst>
        </p14:section>
        <p14:section name="Project Overview" id="{087866C3-7028-482C-8D34-6BF5363FBD75}">
          <p14:sldIdLst>
            <p14:sldId id="261"/>
          </p14:sldIdLst>
        </p14:section>
        <p14:section name="Status Update" id="{521DEF98-8796-4632-831A-16252E9A6054}">
          <p14:sldIdLst>
            <p14:sldId id="262"/>
            <p14:sldId id="263"/>
          </p14:sldIdLst>
        </p14:section>
        <p14:section name="Timeline" id="{CF24EBA6-C924-424D-AC31-A4B9992A87E0}">
          <p14:sldIdLst/>
        </p14:section>
        <p14:section name="Next Steps and Action Items" id="{C24C98EC-938D-4034-8DB8-5E8DBF16E3CB}">
          <p14:sldIdLst/>
        </p14:section>
        <p14:section name="Appendix" id="{E35CCD6A-2288-476E-BC93-C75323AE1F32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03" autoAdjust="0"/>
    <p:restoredTop sz="99579" autoAdjust="0"/>
  </p:normalViewPr>
  <p:slideViewPr>
    <p:cSldViewPr>
      <p:cViewPr varScale="1">
        <p:scale>
          <a:sx n="104" d="100"/>
          <a:sy n="104" d="100"/>
        </p:scale>
        <p:origin x="-1152" y="-104"/>
      </p:cViewPr>
      <p:guideLst>
        <p:guide orient="horz" pos="2160"/>
        <p:guide orient="horz" pos="576"/>
        <p:guide pos="2880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506C0-3FFE-45A5-803D-9F4FC5464A70}" type="datetimeFigureOut">
              <a:rPr lang="en-US" smtClean="0"/>
              <a:t>3/7/13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46707-6BBD-41A9-B4DF-0C76A73A2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723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en-US" dirty="0" smtClean="0"/>
              <a:t>* If any of</a:t>
            </a:r>
            <a:r>
              <a:rPr lang="en-US" baseline="0" dirty="0" smtClean="0"/>
              <a:t> these issues caused a schedule delay or need to be discussed further, include details in next slide.</a:t>
            </a:r>
          </a:p>
          <a:p>
            <a:pPr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Relationship Id="rId3" Type="http://schemas.openxmlformats.org/officeDocument/2006/relationships/image" Target="../media/image7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733203"/>
            <a:ext cx="9144000" cy="61247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77000" y="1295400"/>
            <a:ext cx="901373" cy="901373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91200" y="1905000"/>
            <a:ext cx="1240461" cy="1240461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05600" y="2209800"/>
            <a:ext cx="1828800" cy="182880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1"/>
            <a:ext cx="7772400" cy="761999"/>
          </a:xfrm>
        </p:spPr>
        <p:txBody>
          <a:bodyPr anchor="t"/>
          <a:lstStyle>
            <a:lvl1pPr algn="l">
              <a:defRPr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9948" y="1219200"/>
            <a:ext cx="5275052" cy="1295400"/>
          </a:xfrm>
        </p:spPr>
        <p:txBody>
          <a:bodyPr>
            <a:normAutofit/>
          </a:bodyPr>
          <a:lstStyle>
            <a:lvl1pPr marL="0" indent="0" algn="l">
              <a:buNone/>
              <a:defRPr sz="1600" baseline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3/7/13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3/7/13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3/7/13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/>
          <a:srcRect l="-92" t="50811" r="45394" b="-590"/>
          <a:stretch/>
        </p:blipFill>
        <p:spPr>
          <a:xfrm>
            <a:off x="-13648" y="0"/>
            <a:ext cx="9157648" cy="55822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800" y="1066799"/>
            <a:ext cx="1979920" cy="2013807"/>
          </a:xfrm>
          <a:prstGeom prst="ellipse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68304" y="1905000"/>
            <a:ext cx="5105400" cy="1143001"/>
          </a:xfrm>
        </p:spPr>
        <p:txBody>
          <a:bodyPr anchor="b" anchorCtr="0">
            <a:normAutofit/>
          </a:bodyPr>
          <a:lstStyle>
            <a:lvl1pPr algn="l">
              <a:defRPr sz="3600" b="0" cap="none">
                <a:latin typeface="Georg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0" y="3048000"/>
            <a:ext cx="5105400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3/7/13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 anchor="t">
            <a:normAutofit/>
          </a:bodyPr>
          <a:lstStyle>
            <a:lvl1pPr algn="l">
              <a:defRPr sz="2800"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>
                <a:latin typeface="Georgia" pitchFamily="18" charset="0"/>
              </a:defRPr>
            </a:lvl1pPr>
            <a:lvl2pPr marL="571500" indent="-228600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>
                <a:latin typeface="Georgia" pitchFamily="18" charset="0"/>
              </a:defRPr>
            </a:lvl2pPr>
            <a:lvl3pPr>
              <a:defRPr sz="2000">
                <a:latin typeface="Georgia" pitchFamily="18" charset="0"/>
              </a:defRPr>
            </a:lvl3pPr>
            <a:lvl4pPr>
              <a:defRPr sz="2000">
                <a:latin typeface="Georgia" pitchFamily="18" charset="0"/>
              </a:defRPr>
            </a:lvl4pPr>
            <a:lvl5pPr>
              <a:defRPr sz="2000">
                <a:latin typeface="Georgia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3/7/13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973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973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3/7/13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09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3/7/13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3/7/13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3/7/13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762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11175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0"/>
            <a:ext cx="3008313" cy="4373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3/7/13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3/7/13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2158D-428B-4987-8B28-745A2AFA1252}" type="datetimeFigureOut">
              <a:rPr lang="en-US" smtClean="0"/>
              <a:t>3/7/13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44"/>
          <a:stretch/>
        </p:blipFill>
        <p:spPr>
          <a:xfrm>
            <a:off x="-13251" y="0"/>
            <a:ext cx="9157252" cy="6604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.xml"/><Relationship Id="rId1" Type="http://schemas.openxmlformats.org/officeDocument/2006/relationships/tags" Target="../tags/tag1.xml"/><Relationship Id="rId2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image" Target="../media/image8.jpeg"/><Relationship Id="rId1" Type="http://schemas.openxmlformats.org/officeDocument/2006/relationships/tags" Target="../tags/tag4.xml"/><Relationship Id="rId2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notesSlide" Target="../notesSlides/notesSlide3.xml"/><Relationship Id="rId1" Type="http://schemas.openxmlformats.org/officeDocument/2006/relationships/tags" Target="../tags/tag5.xml"/><Relationship Id="rId2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457200" y="381001"/>
            <a:ext cx="7696200" cy="761999"/>
          </a:xfrm>
        </p:spPr>
        <p:txBody>
          <a:bodyPr/>
          <a:lstStyle/>
          <a:p>
            <a:r>
              <a:rPr lang="en-US" dirty="0" smtClean="0"/>
              <a:t>Analysis of Slum Schools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Viv Grigg</a:t>
            </a:r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5029200"/>
            <a:ext cx="579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the last decades we have witnessed an unprecedented global expansion of basic education throughout the world.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4648200" cy="914400"/>
          </a:xfrm>
        </p:spPr>
        <p:txBody>
          <a:bodyPr/>
          <a:lstStyle/>
          <a:p>
            <a:r>
              <a:rPr lang="en-US" dirty="0" smtClean="0"/>
              <a:t>Internship </a:t>
            </a:r>
            <a:r>
              <a:rPr lang="en-US" dirty="0" smtClean="0"/>
              <a:t>Overview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57800" y="914400"/>
            <a:ext cx="3063240" cy="48831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28800"/>
            <a:ext cx="4648200" cy="4297363"/>
          </a:xfrm>
        </p:spPr>
        <p:txBody>
          <a:bodyPr/>
          <a:lstStyle/>
          <a:p>
            <a:r>
              <a:rPr lang="en-US" dirty="0"/>
              <a:t>What is the </a:t>
            </a:r>
            <a:r>
              <a:rPr lang="en-US" dirty="0" smtClean="0"/>
              <a:t>internship </a:t>
            </a:r>
            <a:r>
              <a:rPr lang="en-US" dirty="0"/>
              <a:t>about?</a:t>
            </a:r>
          </a:p>
          <a:p>
            <a:endParaRPr lang="en-US" dirty="0"/>
          </a:p>
          <a:p>
            <a:r>
              <a:rPr lang="en-US" dirty="0"/>
              <a:t>Define the goal of this </a:t>
            </a:r>
            <a:r>
              <a:rPr lang="en-US" dirty="0" smtClean="0"/>
              <a:t>internship</a:t>
            </a:r>
            <a:endParaRPr lang="en-US" dirty="0"/>
          </a:p>
          <a:p>
            <a:endParaRPr lang="en-US" dirty="0"/>
          </a:p>
          <a:p>
            <a:r>
              <a:rPr lang="en-US" dirty="0"/>
              <a:t>Define the scope of </a:t>
            </a:r>
            <a:r>
              <a:rPr lang="en-US" dirty="0" smtClean="0"/>
              <a:t>this internship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Current Status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What progress has been made since the previous milestone?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Which tasks have been completed?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What issues have been resolved?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What new issues have risen? *</a:t>
            </a:r>
          </a:p>
          <a:p>
            <a:pPr>
              <a:lnSpc>
                <a:spcPct val="150000"/>
              </a:lnSpc>
            </a:pPr>
            <a:r>
              <a:rPr lang="en-US" dirty="0"/>
              <a:t>Is the </a:t>
            </a:r>
            <a:r>
              <a:rPr lang="en-US" dirty="0" smtClean="0"/>
              <a:t>experience of learning </a:t>
            </a:r>
            <a:r>
              <a:rPr lang="en-US" dirty="0" smtClean="0"/>
              <a:t>the progressions of developing a slum school </a:t>
            </a:r>
            <a:r>
              <a:rPr lang="en-US" dirty="0" smtClean="0"/>
              <a:t>currently </a:t>
            </a:r>
            <a:r>
              <a:rPr lang="en-US" dirty="0"/>
              <a:t>ahead of schedule, on track, or delayed?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If delayed, what is the mitigation plan?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and Resolutions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Description of the issue</a:t>
            </a:r>
          </a:p>
          <a:p>
            <a:pPr>
              <a:lnSpc>
                <a:spcPct val="150000"/>
              </a:lnSpc>
            </a:pPr>
            <a:r>
              <a:rPr lang="en-US" dirty="0"/>
              <a:t>How was it resolved?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Issues from the Readings</a:t>
            </a:r>
          </a:p>
          <a:p>
            <a:pPr lvl="1"/>
            <a:r>
              <a:rPr lang="en-US" dirty="0" err="1" smtClean="0"/>
              <a:t>Aggarwal</a:t>
            </a:r>
            <a:r>
              <a:rPr lang="en-US" dirty="0" smtClean="0"/>
              <a:t> – Delhi – Governmental goal of universal access to a quality of education</a:t>
            </a:r>
          </a:p>
          <a:p>
            <a:pPr lvl="1"/>
            <a:r>
              <a:rPr lang="en-US" dirty="0" smtClean="0"/>
              <a:t>Karachi – what is the goal of education</a:t>
            </a:r>
          </a:p>
          <a:p>
            <a:pPr lvl="1"/>
            <a:r>
              <a:rPr lang="en-US" dirty="0" smtClean="0"/>
              <a:t>Cameron – </a:t>
            </a:r>
            <a:r>
              <a:rPr lang="en-US" dirty="0" err="1" smtClean="0"/>
              <a:t>Dakha</a:t>
            </a:r>
            <a:r>
              <a:rPr lang="en-US" dirty="0" smtClean="0"/>
              <a:t> – </a:t>
            </a:r>
          </a:p>
          <a:p>
            <a:pPr lvl="2"/>
            <a:r>
              <a:rPr lang="en-US" dirty="0" smtClean="0"/>
              <a:t>%’s with an education Figs 4,5,6</a:t>
            </a:r>
          </a:p>
          <a:p>
            <a:pPr lvl="2"/>
            <a:r>
              <a:rPr lang="en-US" dirty="0" smtClean="0"/>
              <a:t>Infrastructure</a:t>
            </a:r>
          </a:p>
          <a:p>
            <a:pPr lvl="2"/>
            <a:r>
              <a:rPr lang="en-US" dirty="0" smtClean="0"/>
              <a:t>Achievement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6QLnjpDmemWvdkPv8CNhL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4nqtrpMJHznzW6iQWuGbY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TlgkWg9GbD75tZxSe07S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WTzd7aXBssOmYs9yuGim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Ex7i1o5WFYMUt4c6svz0o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eXH6ortg5F8MBDBCXffNY"/>
</p:tagLst>
</file>

<file path=ppt/theme/theme1.xml><?xml version="1.0" encoding="utf-8"?>
<a:theme xmlns:a="http://schemas.openxmlformats.org/drawingml/2006/main" name="Project Status 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 Status Report.potx</Template>
  <TotalTime>0</TotalTime>
  <Words>187</Words>
  <Application>Microsoft Macintosh PowerPoint</Application>
  <PresentationFormat>On-screen Show (4:3)</PresentationFormat>
  <Paragraphs>33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Project Status Report</vt:lpstr>
      <vt:lpstr>Analysis of Slum Schools</vt:lpstr>
      <vt:lpstr>Internship Overview</vt:lpstr>
      <vt:lpstr>Current Status</vt:lpstr>
      <vt:lpstr>Issues and Resolutions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2010-02-01T21:08:06Z</dcterms:created>
  <dcterms:modified xsi:type="dcterms:W3CDTF">2013-03-10T04:58:39Z</dcterms:modified>
</cp:coreProperties>
</file>