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4"/>
  </p:sldMasterIdLst>
  <p:notesMasterIdLst>
    <p:notesMasterId r:id="rId19"/>
  </p:notesMasterIdLst>
  <p:sldIdLst>
    <p:sldId id="256" r:id="rId5"/>
    <p:sldId id="258" r:id="rId6"/>
    <p:sldId id="259" r:id="rId7"/>
    <p:sldId id="261" r:id="rId8"/>
    <p:sldId id="260" r:id="rId9"/>
    <p:sldId id="262" r:id="rId10"/>
    <p:sldId id="269" r:id="rId11"/>
    <p:sldId id="270" r:id="rId12"/>
    <p:sldId id="268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743" autoAdjust="0"/>
  </p:normalViewPr>
  <p:slideViewPr>
    <p:cSldViewPr>
      <p:cViewPr varScale="1">
        <p:scale>
          <a:sx n="60" d="100"/>
          <a:sy n="60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5.jpeg"/><Relationship Id="rId5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5.jpeg"/><Relationship Id="rId3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5.jpeg"/><Relationship Id="rId5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5.jpeg"/><Relationship Id="rId3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690160-D328-4B69-A035-90D3C82FA0A6}" type="doc">
      <dgm:prSet loTypeId="urn:microsoft.com/office/officeart/2005/8/layout/pList2#1" loCatId="list" qsTypeId="urn:microsoft.com/office/officeart/2005/8/quickstyle/simple4" qsCatId="simple" csTypeId="urn:microsoft.com/office/officeart/2005/8/colors/colorful2" csCatId="colorful" phldr="1"/>
      <dgm:spPr/>
    </dgm:pt>
    <dgm:pt modelId="{476E4177-EF8D-419E-AB8A-93E66CC82482}">
      <dgm:prSet phldrT="[Text]" custT="1"/>
      <dgm:spPr/>
      <dgm:t>
        <a:bodyPr lIns="73152" tIns="274320" rIns="73152"/>
        <a:lstStyle/>
        <a:p>
          <a:pPr algn="l"/>
          <a:r>
            <a:rPr lang="en-US" sz="2200" dirty="0" smtClean="0">
              <a:latin typeface="Corbel" pitchFamily="34" charset="0"/>
            </a:rPr>
            <a:t>Pre-Modernist</a:t>
          </a:r>
          <a:br>
            <a:rPr lang="en-US" sz="2200" dirty="0" smtClean="0">
              <a:latin typeface="Corbel" pitchFamily="34" charset="0"/>
            </a:rPr>
          </a:br>
          <a:endParaRPr lang="en-US" sz="2200" dirty="0">
            <a:latin typeface="Corbel" pitchFamily="34" charset="0"/>
          </a:endParaRPr>
        </a:p>
      </dgm:t>
    </dgm:pt>
    <dgm:pt modelId="{50A25A56-CEA1-40EB-822C-18475EA4B47A}" type="parTrans" cxnId="{9A40B199-C1E6-4AA6-9486-07915ED7CAE7}">
      <dgm:prSet/>
      <dgm:spPr/>
      <dgm:t>
        <a:bodyPr/>
        <a:lstStyle/>
        <a:p>
          <a:endParaRPr lang="en-US"/>
        </a:p>
      </dgm:t>
    </dgm:pt>
    <dgm:pt modelId="{A91F7A1B-DD1E-4B26-839C-2A5EF0A403AD}" type="sibTrans" cxnId="{9A40B199-C1E6-4AA6-9486-07915ED7CAE7}">
      <dgm:prSet/>
      <dgm:spPr/>
      <dgm:t>
        <a:bodyPr/>
        <a:lstStyle/>
        <a:p>
          <a:endParaRPr lang="en-US"/>
        </a:p>
      </dgm:t>
    </dgm:pt>
    <dgm:pt modelId="{5DD0A7D4-5781-4819-AF33-C5CE25A2D297}">
      <dgm:prSet phldrT="[Text]" custT="1"/>
      <dgm:spPr/>
      <dgm:t>
        <a:bodyPr/>
        <a:lstStyle/>
        <a:p>
          <a:pPr algn="l"/>
          <a:r>
            <a:rPr lang="en-US" sz="2200" dirty="0" smtClean="0">
              <a:latin typeface="Corbel" pitchFamily="34" charset="0"/>
            </a:rPr>
            <a:t>Behaviorism</a:t>
          </a:r>
          <a:endParaRPr lang="en-US" sz="2200" dirty="0">
            <a:latin typeface="Corbel" pitchFamily="34" charset="0"/>
          </a:endParaRPr>
        </a:p>
      </dgm:t>
    </dgm:pt>
    <dgm:pt modelId="{05B7C26E-C389-4346-849B-05526EF2C457}" type="parTrans" cxnId="{7417CC53-98FE-43F4-BF56-8508FB7DA803}">
      <dgm:prSet/>
      <dgm:spPr/>
      <dgm:t>
        <a:bodyPr/>
        <a:lstStyle/>
        <a:p>
          <a:endParaRPr lang="en-US"/>
        </a:p>
      </dgm:t>
    </dgm:pt>
    <dgm:pt modelId="{FD53903F-8A86-4D24-917A-36748269F973}" type="sibTrans" cxnId="{7417CC53-98FE-43F4-BF56-8508FB7DA803}">
      <dgm:prSet/>
      <dgm:spPr/>
      <dgm:t>
        <a:bodyPr/>
        <a:lstStyle/>
        <a:p>
          <a:endParaRPr lang="en-US"/>
        </a:p>
      </dgm:t>
    </dgm:pt>
    <dgm:pt modelId="{77AF15ED-F058-4A0B-B979-9880C6062DF0}">
      <dgm:prSet phldrT="[Text]" custT="1"/>
      <dgm:spPr/>
      <dgm:t>
        <a:bodyPr lIns="73152" tIns="274320" rIns="73152"/>
        <a:lstStyle/>
        <a:p>
          <a:pPr algn="l"/>
          <a:r>
            <a:rPr lang="en-US" sz="2200" dirty="0" err="1" smtClean="0">
              <a:latin typeface="Corbel" pitchFamily="34" charset="0"/>
            </a:rPr>
            <a:t>Cognitivism</a:t>
          </a:r>
          <a:endParaRPr lang="en-US" sz="2200" dirty="0">
            <a:latin typeface="Corbel" pitchFamily="34" charset="0"/>
          </a:endParaRPr>
        </a:p>
      </dgm:t>
    </dgm:pt>
    <dgm:pt modelId="{0DF2CDB2-0880-4047-8447-A17EAE7580E4}" type="parTrans" cxnId="{CD3B69F4-72CF-49E2-8926-8FD63E771977}">
      <dgm:prSet/>
      <dgm:spPr/>
      <dgm:t>
        <a:bodyPr/>
        <a:lstStyle/>
        <a:p>
          <a:endParaRPr lang="en-US"/>
        </a:p>
      </dgm:t>
    </dgm:pt>
    <dgm:pt modelId="{E3B236AA-E864-46E4-BC91-F2D73633FEA4}" type="sibTrans" cxnId="{CD3B69F4-72CF-49E2-8926-8FD63E771977}">
      <dgm:prSet/>
      <dgm:spPr/>
      <dgm:t>
        <a:bodyPr/>
        <a:lstStyle/>
        <a:p>
          <a:endParaRPr lang="en-US"/>
        </a:p>
      </dgm:t>
    </dgm:pt>
    <dgm:pt modelId="{C20F2834-7A4B-463C-ABDE-12FFE93933A3}">
      <dgm:prSet phldrT="[Text]" custT="1"/>
      <dgm:spPr/>
      <dgm:t>
        <a:bodyPr lIns="73152" tIns="274320" rIns="73152"/>
        <a:lstStyle/>
        <a:p>
          <a:pPr algn="l"/>
          <a:r>
            <a:rPr lang="en-US" sz="2200" dirty="0" smtClean="0">
              <a:latin typeface="Corbel" pitchFamily="34" charset="0"/>
            </a:rPr>
            <a:t>Constructivism</a:t>
          </a:r>
          <a:endParaRPr lang="en-US" sz="2200" dirty="0">
            <a:latin typeface="Corbel" pitchFamily="34" charset="0"/>
          </a:endParaRPr>
        </a:p>
      </dgm:t>
    </dgm:pt>
    <dgm:pt modelId="{BCFE97E8-F389-4CB9-AF67-54F99688D24C}" type="parTrans" cxnId="{4C839C11-576D-4F8B-A506-F28B1DFFF881}">
      <dgm:prSet/>
      <dgm:spPr/>
      <dgm:t>
        <a:bodyPr/>
        <a:lstStyle/>
        <a:p>
          <a:endParaRPr lang="en-US"/>
        </a:p>
      </dgm:t>
    </dgm:pt>
    <dgm:pt modelId="{CAE5F0D1-5C6A-4BF8-ACC0-DB67084C99C7}" type="sibTrans" cxnId="{4C839C11-576D-4F8B-A506-F28B1DFFF881}">
      <dgm:prSet/>
      <dgm:spPr/>
      <dgm:t>
        <a:bodyPr/>
        <a:lstStyle/>
        <a:p>
          <a:endParaRPr lang="en-US"/>
        </a:p>
      </dgm:t>
    </dgm:pt>
    <dgm:pt modelId="{9E4DC8AD-1AC7-4E53-B32C-25202AFDB195}" type="pres">
      <dgm:prSet presAssocID="{AA690160-D328-4B69-A035-90D3C82FA0A6}" presName="Name0" presStyleCnt="0">
        <dgm:presLayoutVars>
          <dgm:dir/>
          <dgm:resizeHandles val="exact"/>
        </dgm:presLayoutVars>
      </dgm:prSet>
      <dgm:spPr/>
    </dgm:pt>
    <dgm:pt modelId="{ACBF4AF3-FAB8-444C-81AB-52C89640E279}" type="pres">
      <dgm:prSet presAssocID="{AA690160-D328-4B69-A035-90D3C82FA0A6}" presName="bkgdShp" presStyleLbl="alignAccFollowNode1" presStyleIdx="0" presStyleCnt="1"/>
      <dgm:spPr>
        <a:solidFill>
          <a:schemeClr val="bg1">
            <a:lumMod val="65000"/>
            <a:alpha val="90000"/>
          </a:schemeClr>
        </a:solidFill>
      </dgm:spPr>
    </dgm:pt>
    <dgm:pt modelId="{78248EF9-FFBB-4EB0-94C4-16A1D0A1A170}" type="pres">
      <dgm:prSet presAssocID="{AA690160-D328-4B69-A035-90D3C82FA0A6}" presName="linComp" presStyleCnt="0"/>
      <dgm:spPr/>
    </dgm:pt>
    <dgm:pt modelId="{CC8831C0-DF59-484B-83B2-A708366B3EB6}" type="pres">
      <dgm:prSet presAssocID="{476E4177-EF8D-419E-AB8A-93E66CC82482}" presName="compNode" presStyleCnt="0"/>
      <dgm:spPr/>
    </dgm:pt>
    <dgm:pt modelId="{2572025E-E8B8-4F94-94D0-DC22D7F762FB}" type="pres">
      <dgm:prSet presAssocID="{476E4177-EF8D-419E-AB8A-93E66CC82482}" presName="node" presStyleLbl="node1" presStyleIdx="0" presStyleCnt="4" custScaleX="1476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B4276-DB06-4C66-80FF-919CDE10A5FE}" type="pres">
      <dgm:prSet presAssocID="{476E4177-EF8D-419E-AB8A-93E66CC82482}" presName="invisiNode" presStyleLbl="node1" presStyleIdx="0" presStyleCnt="4"/>
      <dgm:spPr/>
    </dgm:pt>
    <dgm:pt modelId="{C43EB61A-2E04-409F-8F87-79F190ED3CE0}" type="pres">
      <dgm:prSet presAssocID="{476E4177-EF8D-419E-AB8A-93E66CC82482}" presName="imagNode" presStyleLbl="fgImgPlace1" presStyleIdx="0" presStyleCnt="4"/>
      <dgm:spPr>
        <a:blipFill dpi="0" rotWithShape="0">
          <a:blip xmlns:r="http://schemas.openxmlformats.org/officeDocument/2006/relationships" r:embed="rId1"/>
          <a:srcRect/>
          <a:tile tx="0" ty="0" sx="40000" sy="40000" flip="none" algn="ctr"/>
        </a:blipFill>
      </dgm:spPr>
    </dgm:pt>
    <dgm:pt modelId="{3DB5F289-A8C3-40D5-8393-8636D9BFFD29}" type="pres">
      <dgm:prSet presAssocID="{A91F7A1B-DD1E-4B26-839C-2A5EF0A403A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C509E44-86D3-42D8-94FF-9B9788BAB857}" type="pres">
      <dgm:prSet presAssocID="{5DD0A7D4-5781-4819-AF33-C5CE25A2D297}" presName="compNode" presStyleCnt="0"/>
      <dgm:spPr/>
    </dgm:pt>
    <dgm:pt modelId="{E4B0666F-2CF1-4C21-A251-46E6EBFF7C1D}" type="pres">
      <dgm:prSet presAssocID="{5DD0A7D4-5781-4819-AF33-C5CE25A2D297}" presName="node" presStyleLbl="node1" presStyleIdx="1" presStyleCnt="4" custScaleX="123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A0B92-8C45-4EAA-A200-A78384D846A7}" type="pres">
      <dgm:prSet presAssocID="{5DD0A7D4-5781-4819-AF33-C5CE25A2D297}" presName="invisiNode" presStyleLbl="node1" presStyleIdx="1" presStyleCnt="4"/>
      <dgm:spPr/>
    </dgm:pt>
    <dgm:pt modelId="{BF646D7A-C7D0-4489-A68F-61F32B7DB0C6}" type="pres">
      <dgm:prSet presAssocID="{5DD0A7D4-5781-4819-AF33-C5CE25A2D297}" presName="imagNode" presStyleLbl="fgImgPlace1" presStyleIdx="1" presStyleCnt="4"/>
      <dgm:spPr>
        <a:blipFill dpi="0" rotWithShape="0">
          <a:blip xmlns:r="http://schemas.openxmlformats.org/officeDocument/2006/relationships" r:embed="rId2"/>
          <a:srcRect/>
          <a:tile tx="0" ty="0" sx="30000" sy="30000" flip="none" algn="ctr"/>
        </a:blipFill>
      </dgm:spPr>
    </dgm:pt>
    <dgm:pt modelId="{CAAEED2F-AC44-4514-84C2-160FDC42F579}" type="pres">
      <dgm:prSet presAssocID="{FD53903F-8A86-4D24-917A-36748269F97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617A269-0CD9-4948-9932-FA1AD12DE27E}" type="pres">
      <dgm:prSet presAssocID="{77AF15ED-F058-4A0B-B979-9880C6062DF0}" presName="compNode" presStyleCnt="0"/>
      <dgm:spPr/>
    </dgm:pt>
    <dgm:pt modelId="{5284ED54-4761-44DA-8086-D5FD397A1C95}" type="pres">
      <dgm:prSet presAssocID="{77AF15ED-F058-4A0B-B979-9880C6062DF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6B65F-B8AB-44AD-8F33-AF566667E781}" type="pres">
      <dgm:prSet presAssocID="{77AF15ED-F058-4A0B-B979-9880C6062DF0}" presName="invisiNode" presStyleLbl="node1" presStyleIdx="2" presStyleCnt="4"/>
      <dgm:spPr/>
    </dgm:pt>
    <dgm:pt modelId="{41BC1ABA-1F87-4B1E-94EC-41724CD12655}" type="pres">
      <dgm:prSet presAssocID="{77AF15ED-F058-4A0B-B979-9880C6062DF0}" presName="imagNode" presStyleLbl="fgImgPlace1" presStyleIdx="2" presStyleCnt="4"/>
      <dgm:spPr>
        <a:blipFill dpi="0" rotWithShape="0">
          <a:blip xmlns:r="http://schemas.openxmlformats.org/officeDocument/2006/relationships" r:embed="rId3"/>
          <a:srcRect/>
          <a:tile tx="222250" ty="-762000" sx="40000" sy="40000" flip="none" algn="ctr"/>
        </a:blipFill>
      </dgm:spPr>
    </dgm:pt>
    <dgm:pt modelId="{A9D6457D-CBBF-4A28-8C38-C3F75EA43CF1}" type="pres">
      <dgm:prSet presAssocID="{E3B236AA-E864-46E4-BC91-F2D73633FEA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AC8F713-1879-4B70-BB31-C5C195E24471}" type="pres">
      <dgm:prSet presAssocID="{C20F2834-7A4B-463C-ABDE-12FFE93933A3}" presName="compNode" presStyleCnt="0"/>
      <dgm:spPr/>
    </dgm:pt>
    <dgm:pt modelId="{9B706799-997B-4F74-B652-58B58A51EA58}" type="pres">
      <dgm:prSet presAssocID="{C20F2834-7A4B-463C-ABDE-12FFE93933A3}" presName="node" presStyleLbl="node1" presStyleIdx="3" presStyleCnt="4" custScaleX="1276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C36F4-A127-4733-8CAC-70994BB842F2}" type="pres">
      <dgm:prSet presAssocID="{C20F2834-7A4B-463C-ABDE-12FFE93933A3}" presName="invisiNode" presStyleLbl="node1" presStyleIdx="3" presStyleCnt="4"/>
      <dgm:spPr/>
    </dgm:pt>
    <dgm:pt modelId="{B68F94D2-D73D-420A-802B-DFDC9BE4ED4C}" type="pres">
      <dgm:prSet presAssocID="{C20F2834-7A4B-463C-ABDE-12FFE93933A3}" presName="imagNode" presStyleLbl="fgImgPlace1" presStyleIdx="3" presStyleCnt="4"/>
      <dgm:spPr>
        <a:blipFill dpi="0" rotWithShape="0">
          <a:blip xmlns:r="http://schemas.openxmlformats.org/officeDocument/2006/relationships" r:embed="rId4"/>
          <a:srcRect/>
          <a:tile tx="889000" ty="0" sx="90000" sy="90000" flip="none" algn="r"/>
        </a:blipFill>
      </dgm:spPr>
    </dgm:pt>
  </dgm:ptLst>
  <dgm:cxnLst>
    <dgm:cxn modelId="{7417CC53-98FE-43F4-BF56-8508FB7DA803}" srcId="{AA690160-D328-4B69-A035-90D3C82FA0A6}" destId="{5DD0A7D4-5781-4819-AF33-C5CE25A2D297}" srcOrd="1" destOrd="0" parTransId="{05B7C26E-C389-4346-849B-05526EF2C457}" sibTransId="{FD53903F-8A86-4D24-917A-36748269F973}"/>
    <dgm:cxn modelId="{CD3B69F4-72CF-49E2-8926-8FD63E771977}" srcId="{AA690160-D328-4B69-A035-90D3C82FA0A6}" destId="{77AF15ED-F058-4A0B-B979-9880C6062DF0}" srcOrd="2" destOrd="0" parTransId="{0DF2CDB2-0880-4047-8447-A17EAE7580E4}" sibTransId="{E3B236AA-E864-46E4-BC91-F2D73633FEA4}"/>
    <dgm:cxn modelId="{4C839C11-576D-4F8B-A506-F28B1DFFF881}" srcId="{AA690160-D328-4B69-A035-90D3C82FA0A6}" destId="{C20F2834-7A4B-463C-ABDE-12FFE93933A3}" srcOrd="3" destOrd="0" parTransId="{BCFE97E8-F389-4CB9-AF67-54F99688D24C}" sibTransId="{CAE5F0D1-5C6A-4BF8-ACC0-DB67084C99C7}"/>
    <dgm:cxn modelId="{D6C2B20E-D8EE-4EC0-8F0F-74659E9D7331}" type="presOf" srcId="{5DD0A7D4-5781-4819-AF33-C5CE25A2D297}" destId="{E4B0666F-2CF1-4C21-A251-46E6EBFF7C1D}" srcOrd="0" destOrd="0" presId="urn:microsoft.com/office/officeart/2005/8/layout/pList2#1"/>
    <dgm:cxn modelId="{7646E28E-46FE-4619-A40D-8223AB09BDDF}" type="presOf" srcId="{E3B236AA-E864-46E4-BC91-F2D73633FEA4}" destId="{A9D6457D-CBBF-4A28-8C38-C3F75EA43CF1}" srcOrd="0" destOrd="0" presId="urn:microsoft.com/office/officeart/2005/8/layout/pList2#1"/>
    <dgm:cxn modelId="{6A4F3537-CF94-47D1-ABA7-58AF37683953}" type="presOf" srcId="{77AF15ED-F058-4A0B-B979-9880C6062DF0}" destId="{5284ED54-4761-44DA-8086-D5FD397A1C95}" srcOrd="0" destOrd="0" presId="urn:microsoft.com/office/officeart/2005/8/layout/pList2#1"/>
    <dgm:cxn modelId="{6CF0D760-DBF8-468A-A195-C86CFD4C4AF6}" type="presOf" srcId="{C20F2834-7A4B-463C-ABDE-12FFE93933A3}" destId="{9B706799-997B-4F74-B652-58B58A51EA58}" srcOrd="0" destOrd="0" presId="urn:microsoft.com/office/officeart/2005/8/layout/pList2#1"/>
    <dgm:cxn modelId="{9A40B199-C1E6-4AA6-9486-07915ED7CAE7}" srcId="{AA690160-D328-4B69-A035-90D3C82FA0A6}" destId="{476E4177-EF8D-419E-AB8A-93E66CC82482}" srcOrd="0" destOrd="0" parTransId="{50A25A56-CEA1-40EB-822C-18475EA4B47A}" sibTransId="{A91F7A1B-DD1E-4B26-839C-2A5EF0A403AD}"/>
    <dgm:cxn modelId="{114D0FE8-F9D9-4BD0-9EBB-6F3E7E326AA9}" type="presOf" srcId="{A91F7A1B-DD1E-4B26-839C-2A5EF0A403AD}" destId="{3DB5F289-A8C3-40D5-8393-8636D9BFFD29}" srcOrd="0" destOrd="0" presId="urn:microsoft.com/office/officeart/2005/8/layout/pList2#1"/>
    <dgm:cxn modelId="{A22C2BFB-4080-48EB-A16D-3776A5A58E4A}" type="presOf" srcId="{FD53903F-8A86-4D24-917A-36748269F973}" destId="{CAAEED2F-AC44-4514-84C2-160FDC42F579}" srcOrd="0" destOrd="0" presId="urn:microsoft.com/office/officeart/2005/8/layout/pList2#1"/>
    <dgm:cxn modelId="{9D2D6E57-4563-4E9D-B64C-4CC5CA52CD21}" type="presOf" srcId="{AA690160-D328-4B69-A035-90D3C82FA0A6}" destId="{9E4DC8AD-1AC7-4E53-B32C-25202AFDB195}" srcOrd="0" destOrd="0" presId="urn:microsoft.com/office/officeart/2005/8/layout/pList2#1"/>
    <dgm:cxn modelId="{F4BF0727-3CCF-4669-A4BD-891E0BFB8EE4}" type="presOf" srcId="{476E4177-EF8D-419E-AB8A-93E66CC82482}" destId="{2572025E-E8B8-4F94-94D0-DC22D7F762FB}" srcOrd="0" destOrd="0" presId="urn:microsoft.com/office/officeart/2005/8/layout/pList2#1"/>
    <dgm:cxn modelId="{9BF6F6B0-BEB4-49F1-924E-275E9EBD4217}" type="presParOf" srcId="{9E4DC8AD-1AC7-4E53-B32C-25202AFDB195}" destId="{ACBF4AF3-FAB8-444C-81AB-52C89640E279}" srcOrd="0" destOrd="0" presId="urn:microsoft.com/office/officeart/2005/8/layout/pList2#1"/>
    <dgm:cxn modelId="{84171304-7FF2-4994-9F0C-39B3B49D5C7D}" type="presParOf" srcId="{9E4DC8AD-1AC7-4E53-B32C-25202AFDB195}" destId="{78248EF9-FFBB-4EB0-94C4-16A1D0A1A170}" srcOrd="1" destOrd="0" presId="urn:microsoft.com/office/officeart/2005/8/layout/pList2#1"/>
    <dgm:cxn modelId="{2EAAFD75-AF37-4B50-A287-9EF102E9E495}" type="presParOf" srcId="{78248EF9-FFBB-4EB0-94C4-16A1D0A1A170}" destId="{CC8831C0-DF59-484B-83B2-A708366B3EB6}" srcOrd="0" destOrd="0" presId="urn:microsoft.com/office/officeart/2005/8/layout/pList2#1"/>
    <dgm:cxn modelId="{0CE73E52-A51A-4C10-8992-7996BA1807E0}" type="presParOf" srcId="{CC8831C0-DF59-484B-83B2-A708366B3EB6}" destId="{2572025E-E8B8-4F94-94D0-DC22D7F762FB}" srcOrd="0" destOrd="0" presId="urn:microsoft.com/office/officeart/2005/8/layout/pList2#1"/>
    <dgm:cxn modelId="{8ECB9AD0-C7CF-4C1E-85A6-5A75A2C93A65}" type="presParOf" srcId="{CC8831C0-DF59-484B-83B2-A708366B3EB6}" destId="{2E2B4276-DB06-4C66-80FF-919CDE10A5FE}" srcOrd="1" destOrd="0" presId="urn:microsoft.com/office/officeart/2005/8/layout/pList2#1"/>
    <dgm:cxn modelId="{DD2108F8-5767-4374-AEC6-71123F2150BC}" type="presParOf" srcId="{CC8831C0-DF59-484B-83B2-A708366B3EB6}" destId="{C43EB61A-2E04-409F-8F87-79F190ED3CE0}" srcOrd="2" destOrd="0" presId="urn:microsoft.com/office/officeart/2005/8/layout/pList2#1"/>
    <dgm:cxn modelId="{28E950C9-757B-4363-9952-94547141B46C}" type="presParOf" srcId="{78248EF9-FFBB-4EB0-94C4-16A1D0A1A170}" destId="{3DB5F289-A8C3-40D5-8393-8636D9BFFD29}" srcOrd="1" destOrd="0" presId="urn:microsoft.com/office/officeart/2005/8/layout/pList2#1"/>
    <dgm:cxn modelId="{EA568BDF-2F77-4A97-B7B3-64BAC2B1A245}" type="presParOf" srcId="{78248EF9-FFBB-4EB0-94C4-16A1D0A1A170}" destId="{0C509E44-86D3-42D8-94FF-9B9788BAB857}" srcOrd="2" destOrd="0" presId="urn:microsoft.com/office/officeart/2005/8/layout/pList2#1"/>
    <dgm:cxn modelId="{1995A220-FDCC-49B1-AA51-3AABC75D0F44}" type="presParOf" srcId="{0C509E44-86D3-42D8-94FF-9B9788BAB857}" destId="{E4B0666F-2CF1-4C21-A251-46E6EBFF7C1D}" srcOrd="0" destOrd="0" presId="urn:microsoft.com/office/officeart/2005/8/layout/pList2#1"/>
    <dgm:cxn modelId="{F45B8C2F-85ED-4548-BB51-BD0B12D4AAD4}" type="presParOf" srcId="{0C509E44-86D3-42D8-94FF-9B9788BAB857}" destId="{BBFA0B92-8C45-4EAA-A200-A78384D846A7}" srcOrd="1" destOrd="0" presId="urn:microsoft.com/office/officeart/2005/8/layout/pList2#1"/>
    <dgm:cxn modelId="{2326CB72-CA4C-4D8D-92D7-C22178014557}" type="presParOf" srcId="{0C509E44-86D3-42D8-94FF-9B9788BAB857}" destId="{BF646D7A-C7D0-4489-A68F-61F32B7DB0C6}" srcOrd="2" destOrd="0" presId="urn:microsoft.com/office/officeart/2005/8/layout/pList2#1"/>
    <dgm:cxn modelId="{F78741FD-E94F-4C03-B4D6-84E5777A94D5}" type="presParOf" srcId="{78248EF9-FFBB-4EB0-94C4-16A1D0A1A170}" destId="{CAAEED2F-AC44-4514-84C2-160FDC42F579}" srcOrd="3" destOrd="0" presId="urn:microsoft.com/office/officeart/2005/8/layout/pList2#1"/>
    <dgm:cxn modelId="{4135BFAA-D0BA-447A-B014-C8AF0B493813}" type="presParOf" srcId="{78248EF9-FFBB-4EB0-94C4-16A1D0A1A170}" destId="{3617A269-0CD9-4948-9932-FA1AD12DE27E}" srcOrd="4" destOrd="0" presId="urn:microsoft.com/office/officeart/2005/8/layout/pList2#1"/>
    <dgm:cxn modelId="{35644B62-CEB3-4E1C-8E54-06F6FFF4CDF4}" type="presParOf" srcId="{3617A269-0CD9-4948-9932-FA1AD12DE27E}" destId="{5284ED54-4761-44DA-8086-D5FD397A1C95}" srcOrd="0" destOrd="0" presId="urn:microsoft.com/office/officeart/2005/8/layout/pList2#1"/>
    <dgm:cxn modelId="{E6014D90-8E5C-4F62-A1B2-E7BC9921C5AE}" type="presParOf" srcId="{3617A269-0CD9-4948-9932-FA1AD12DE27E}" destId="{9666B65F-B8AB-44AD-8F33-AF566667E781}" srcOrd="1" destOrd="0" presId="urn:microsoft.com/office/officeart/2005/8/layout/pList2#1"/>
    <dgm:cxn modelId="{E3F64436-9A93-445E-9422-B118E769FDCB}" type="presParOf" srcId="{3617A269-0CD9-4948-9932-FA1AD12DE27E}" destId="{41BC1ABA-1F87-4B1E-94EC-41724CD12655}" srcOrd="2" destOrd="0" presId="urn:microsoft.com/office/officeart/2005/8/layout/pList2#1"/>
    <dgm:cxn modelId="{3F41925C-F284-4B48-AB06-93C11AD20C1D}" type="presParOf" srcId="{78248EF9-FFBB-4EB0-94C4-16A1D0A1A170}" destId="{A9D6457D-CBBF-4A28-8C38-C3F75EA43CF1}" srcOrd="5" destOrd="0" presId="urn:microsoft.com/office/officeart/2005/8/layout/pList2#1"/>
    <dgm:cxn modelId="{43C31E3B-4290-41C3-8AE9-F98891C8D5D9}" type="presParOf" srcId="{78248EF9-FFBB-4EB0-94C4-16A1D0A1A170}" destId="{8AC8F713-1879-4B70-BB31-C5C195E24471}" srcOrd="6" destOrd="0" presId="urn:microsoft.com/office/officeart/2005/8/layout/pList2#1"/>
    <dgm:cxn modelId="{0CD61CF8-F0B5-4BAF-A625-C7DA6315C09F}" type="presParOf" srcId="{8AC8F713-1879-4B70-BB31-C5C195E24471}" destId="{9B706799-997B-4F74-B652-58B58A51EA58}" srcOrd="0" destOrd="0" presId="urn:microsoft.com/office/officeart/2005/8/layout/pList2#1"/>
    <dgm:cxn modelId="{5AC6560F-68C4-46FE-A491-3CFF3B045368}" type="presParOf" srcId="{8AC8F713-1879-4B70-BB31-C5C195E24471}" destId="{AF8C36F4-A127-4733-8CAC-70994BB842F2}" srcOrd="1" destOrd="0" presId="urn:microsoft.com/office/officeart/2005/8/layout/pList2#1"/>
    <dgm:cxn modelId="{177AF293-275E-4907-B258-2281FD4CCD6D}" type="presParOf" srcId="{8AC8F713-1879-4B70-BB31-C5C195E24471}" destId="{B68F94D2-D73D-420A-802B-DFDC9BE4ED4C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690160-D328-4B69-A035-90D3C82FA0A6}" type="doc">
      <dgm:prSet loTypeId="urn:microsoft.com/office/officeart/2005/8/layout/pList2#1" loCatId="list" qsTypeId="urn:microsoft.com/office/officeart/2005/8/quickstyle/simple4" qsCatId="simple" csTypeId="urn:microsoft.com/office/officeart/2005/8/colors/colorful2" csCatId="colorful" phldr="1"/>
      <dgm:spPr/>
    </dgm:pt>
    <dgm:pt modelId="{476E4177-EF8D-419E-AB8A-93E66CC82482}">
      <dgm:prSet phldrT="[Text]" custT="1"/>
      <dgm:spPr/>
      <dgm:t>
        <a:bodyPr lIns="73152" tIns="274320" rIns="73152"/>
        <a:lstStyle/>
        <a:p>
          <a:pPr algn="l"/>
          <a:r>
            <a:rPr lang="en-US" sz="1800" dirty="0" smtClean="0">
              <a:latin typeface="Corbel" pitchFamily="34" charset="0"/>
            </a:rPr>
            <a:t>Pre-Modern Education</a:t>
          </a:r>
        </a:p>
        <a:p>
          <a:pPr algn="l"/>
          <a:r>
            <a:rPr lang="en-US" sz="1800" dirty="0" smtClean="0">
              <a:latin typeface="Corbel" pitchFamily="34" charset="0"/>
            </a:rPr>
            <a:t>Remnants of Greek thinking</a:t>
          </a:r>
        </a:p>
        <a:p>
          <a:pPr algn="l"/>
          <a:r>
            <a:rPr lang="en-US" sz="1800" dirty="0" smtClean="0">
              <a:latin typeface="Corbel" pitchFamily="34" charset="0"/>
            </a:rPr>
            <a:t>Emergence of Universities</a:t>
          </a:r>
        </a:p>
        <a:p>
          <a:pPr algn="l"/>
          <a:endParaRPr lang="en-US" sz="1800" dirty="0">
            <a:latin typeface="Corbel" pitchFamily="34" charset="0"/>
          </a:endParaRPr>
        </a:p>
      </dgm:t>
    </dgm:pt>
    <dgm:pt modelId="{50A25A56-CEA1-40EB-822C-18475EA4B47A}" type="parTrans" cxnId="{9A40B199-C1E6-4AA6-9486-07915ED7CAE7}">
      <dgm:prSet/>
      <dgm:spPr/>
      <dgm:t>
        <a:bodyPr/>
        <a:lstStyle/>
        <a:p>
          <a:endParaRPr lang="en-US"/>
        </a:p>
      </dgm:t>
    </dgm:pt>
    <dgm:pt modelId="{A91F7A1B-DD1E-4B26-839C-2A5EF0A403AD}" type="sibTrans" cxnId="{9A40B199-C1E6-4AA6-9486-07915ED7CAE7}">
      <dgm:prSet/>
      <dgm:spPr/>
      <dgm:t>
        <a:bodyPr/>
        <a:lstStyle/>
        <a:p>
          <a:endParaRPr lang="en-US"/>
        </a:p>
      </dgm:t>
    </dgm:pt>
    <dgm:pt modelId="{77AF15ED-F058-4A0B-B979-9880C6062DF0}">
      <dgm:prSet phldrT="[Text]" custT="1"/>
      <dgm:spPr/>
      <dgm:t>
        <a:bodyPr lIns="73152" tIns="274320" rIns="73152"/>
        <a:lstStyle/>
        <a:p>
          <a:pPr algn="l"/>
          <a:r>
            <a:rPr lang="en-US" sz="2000" dirty="0" smtClean="0">
              <a:latin typeface="Corbel" pitchFamily="34" charset="0"/>
            </a:rPr>
            <a:t>Elitist Education</a:t>
          </a:r>
        </a:p>
        <a:p>
          <a:pPr algn="l"/>
          <a:r>
            <a:rPr lang="en-US" sz="2000" dirty="0" smtClean="0">
              <a:latin typeface="Corbel" pitchFamily="34" charset="0"/>
            </a:rPr>
            <a:t>Jesuit Models</a:t>
          </a:r>
          <a:endParaRPr lang="en-US" sz="2000" dirty="0">
            <a:latin typeface="Corbel" pitchFamily="34" charset="0"/>
          </a:endParaRPr>
        </a:p>
      </dgm:t>
    </dgm:pt>
    <dgm:pt modelId="{0DF2CDB2-0880-4047-8447-A17EAE7580E4}" type="parTrans" cxnId="{CD3B69F4-72CF-49E2-8926-8FD63E771977}">
      <dgm:prSet/>
      <dgm:spPr/>
      <dgm:t>
        <a:bodyPr/>
        <a:lstStyle/>
        <a:p>
          <a:endParaRPr lang="en-US"/>
        </a:p>
      </dgm:t>
    </dgm:pt>
    <dgm:pt modelId="{E3B236AA-E864-46E4-BC91-F2D73633FEA4}" type="sibTrans" cxnId="{CD3B69F4-72CF-49E2-8926-8FD63E771977}">
      <dgm:prSet/>
      <dgm:spPr/>
      <dgm:t>
        <a:bodyPr/>
        <a:lstStyle/>
        <a:p>
          <a:endParaRPr lang="en-US"/>
        </a:p>
      </dgm:t>
    </dgm:pt>
    <dgm:pt modelId="{C20F2834-7A4B-463C-ABDE-12FFE93933A3}">
      <dgm:prSet phldrT="[Text]" custT="1"/>
      <dgm:spPr/>
      <dgm:t>
        <a:bodyPr lIns="73152" tIns="274320" rIns="73152"/>
        <a:lstStyle/>
        <a:p>
          <a:pPr algn="l"/>
          <a:r>
            <a:rPr lang="en-US" sz="2000" dirty="0" smtClean="0">
              <a:latin typeface="Corbel" pitchFamily="34" charset="0"/>
            </a:rPr>
            <a:t>Modern Factory-style Education</a:t>
          </a:r>
        </a:p>
        <a:p>
          <a:pPr algn="l"/>
          <a:r>
            <a:rPr lang="en-US" sz="2000" dirty="0" smtClean="0">
              <a:latin typeface="Corbel" pitchFamily="34" charset="0"/>
            </a:rPr>
            <a:t>Secularism</a:t>
          </a:r>
          <a:endParaRPr lang="en-US" sz="2000" dirty="0">
            <a:latin typeface="Corbel" pitchFamily="34" charset="0"/>
          </a:endParaRPr>
        </a:p>
      </dgm:t>
    </dgm:pt>
    <dgm:pt modelId="{BCFE97E8-F389-4CB9-AF67-54F99688D24C}" type="parTrans" cxnId="{4C839C11-576D-4F8B-A506-F28B1DFFF881}">
      <dgm:prSet/>
      <dgm:spPr/>
      <dgm:t>
        <a:bodyPr/>
        <a:lstStyle/>
        <a:p>
          <a:endParaRPr lang="en-US"/>
        </a:p>
      </dgm:t>
    </dgm:pt>
    <dgm:pt modelId="{CAE5F0D1-5C6A-4BF8-ACC0-DB67084C99C7}" type="sibTrans" cxnId="{4C839C11-576D-4F8B-A506-F28B1DFFF881}">
      <dgm:prSet/>
      <dgm:spPr/>
      <dgm:t>
        <a:bodyPr/>
        <a:lstStyle/>
        <a:p>
          <a:endParaRPr lang="en-US"/>
        </a:p>
      </dgm:t>
    </dgm:pt>
    <dgm:pt modelId="{5DF8D196-4D3D-4940-9F32-682169997D7A}">
      <dgm:prSet phldrT="[Text]" custT="1"/>
      <dgm:spPr/>
      <dgm:t>
        <a:bodyPr lIns="73152" tIns="274320" rIns="73152"/>
        <a:lstStyle/>
        <a:p>
          <a:pPr algn="l"/>
          <a:r>
            <a:rPr lang="en-US" sz="1800" dirty="0" smtClean="0">
              <a:latin typeface="Corbel" pitchFamily="34" charset="0"/>
            </a:rPr>
            <a:t>Democratic Calvinism</a:t>
          </a:r>
        </a:p>
        <a:p>
          <a:pPr algn="l"/>
          <a:r>
            <a:rPr lang="en-US" sz="1800" dirty="0" smtClean="0">
              <a:latin typeface="Corbel" pitchFamily="34" charset="0"/>
            </a:rPr>
            <a:t>Puritan Foundation of Modern Educational Systems in US</a:t>
          </a:r>
          <a:endParaRPr lang="en-US" sz="1800" dirty="0">
            <a:latin typeface="Corbel" pitchFamily="34" charset="0"/>
          </a:endParaRPr>
        </a:p>
      </dgm:t>
    </dgm:pt>
    <dgm:pt modelId="{90C1E242-23BD-452C-B222-DCFA2D4DAE3B}" type="sibTrans" cxnId="{B9B85342-AC50-4E97-8E9E-2FD870B1E881}">
      <dgm:prSet/>
      <dgm:spPr/>
      <dgm:t>
        <a:bodyPr/>
        <a:lstStyle/>
        <a:p>
          <a:endParaRPr lang="en-US"/>
        </a:p>
      </dgm:t>
    </dgm:pt>
    <dgm:pt modelId="{51CE1848-AB2A-4E28-8CF5-8442E546E0C5}" type="parTrans" cxnId="{B9B85342-AC50-4E97-8E9E-2FD870B1E881}">
      <dgm:prSet/>
      <dgm:spPr/>
      <dgm:t>
        <a:bodyPr/>
        <a:lstStyle/>
        <a:p>
          <a:endParaRPr lang="en-US"/>
        </a:p>
      </dgm:t>
    </dgm:pt>
    <dgm:pt modelId="{5DD0A7D4-5781-4819-AF33-C5CE25A2D297}">
      <dgm:prSet phldrT="[Text]" custT="1"/>
      <dgm:spPr/>
      <dgm:t>
        <a:bodyPr/>
        <a:lstStyle/>
        <a:p>
          <a:pPr algn="l"/>
          <a:r>
            <a:rPr lang="en-US" sz="1800" dirty="0" smtClean="0">
              <a:latin typeface="Corbel" pitchFamily="34" charset="0"/>
            </a:rPr>
            <a:t>Anti-</a:t>
          </a:r>
          <a:r>
            <a:rPr lang="en-US" sz="1800" dirty="0" err="1" smtClean="0">
              <a:latin typeface="Corbel" pitchFamily="34" charset="0"/>
            </a:rPr>
            <a:t>educationalism</a:t>
          </a:r>
          <a:endParaRPr lang="en-US" sz="1800" dirty="0" smtClean="0">
            <a:latin typeface="Corbel" pitchFamily="34" charset="0"/>
          </a:endParaRPr>
        </a:p>
        <a:p>
          <a:pPr algn="l"/>
          <a:r>
            <a:rPr lang="en-US" sz="1800" dirty="0" smtClean="0">
              <a:latin typeface="Corbel" pitchFamily="34" charset="0"/>
            </a:rPr>
            <a:t>Dark Ages of Catholicism</a:t>
          </a:r>
          <a:endParaRPr lang="en-US" sz="1800" dirty="0">
            <a:latin typeface="Corbel" pitchFamily="34" charset="0"/>
          </a:endParaRPr>
        </a:p>
      </dgm:t>
    </dgm:pt>
    <dgm:pt modelId="{FD53903F-8A86-4D24-917A-36748269F973}" type="sibTrans" cxnId="{7417CC53-98FE-43F4-BF56-8508FB7DA803}">
      <dgm:prSet/>
      <dgm:spPr/>
      <dgm:t>
        <a:bodyPr/>
        <a:lstStyle/>
        <a:p>
          <a:endParaRPr lang="en-US"/>
        </a:p>
      </dgm:t>
    </dgm:pt>
    <dgm:pt modelId="{05B7C26E-C389-4346-849B-05526EF2C457}" type="parTrans" cxnId="{7417CC53-98FE-43F4-BF56-8508FB7DA803}">
      <dgm:prSet/>
      <dgm:spPr/>
      <dgm:t>
        <a:bodyPr/>
        <a:lstStyle/>
        <a:p>
          <a:endParaRPr lang="en-US"/>
        </a:p>
      </dgm:t>
    </dgm:pt>
    <dgm:pt modelId="{9E4DC8AD-1AC7-4E53-B32C-25202AFDB195}" type="pres">
      <dgm:prSet presAssocID="{AA690160-D328-4B69-A035-90D3C82FA0A6}" presName="Name0" presStyleCnt="0">
        <dgm:presLayoutVars>
          <dgm:dir/>
          <dgm:resizeHandles val="exact"/>
        </dgm:presLayoutVars>
      </dgm:prSet>
      <dgm:spPr/>
    </dgm:pt>
    <dgm:pt modelId="{ACBF4AF3-FAB8-444C-81AB-52C89640E279}" type="pres">
      <dgm:prSet presAssocID="{AA690160-D328-4B69-A035-90D3C82FA0A6}" presName="bkgdShp" presStyleLbl="alignAccFollowNode1" presStyleIdx="0" presStyleCnt="1" custScaleY="59122"/>
      <dgm:spPr>
        <a:solidFill>
          <a:schemeClr val="bg1">
            <a:lumMod val="65000"/>
            <a:alpha val="90000"/>
          </a:schemeClr>
        </a:solidFill>
      </dgm:spPr>
    </dgm:pt>
    <dgm:pt modelId="{78248EF9-FFBB-4EB0-94C4-16A1D0A1A170}" type="pres">
      <dgm:prSet presAssocID="{AA690160-D328-4B69-A035-90D3C82FA0A6}" presName="linComp" presStyleCnt="0"/>
      <dgm:spPr/>
    </dgm:pt>
    <dgm:pt modelId="{CC8831C0-DF59-484B-83B2-A708366B3EB6}" type="pres">
      <dgm:prSet presAssocID="{476E4177-EF8D-419E-AB8A-93E66CC82482}" presName="compNode" presStyleCnt="0"/>
      <dgm:spPr/>
    </dgm:pt>
    <dgm:pt modelId="{2572025E-E8B8-4F94-94D0-DC22D7F762FB}" type="pres">
      <dgm:prSet presAssocID="{476E4177-EF8D-419E-AB8A-93E66CC82482}" presName="node" presStyleLbl="node1" presStyleIdx="0" presStyleCnt="5" custScaleX="2000000" custScaleY="181818">
        <dgm:presLayoutVars>
          <dgm:bulletEnabled val="1"/>
        </dgm:presLayoutVars>
      </dgm:prSet>
      <dgm:spPr>
        <a:prstGeom prst="leftArrow">
          <a:avLst/>
        </a:prstGeom>
      </dgm:spPr>
      <dgm:t>
        <a:bodyPr/>
        <a:lstStyle/>
        <a:p>
          <a:endParaRPr lang="en-US"/>
        </a:p>
      </dgm:t>
    </dgm:pt>
    <dgm:pt modelId="{2E2B4276-DB06-4C66-80FF-919CDE10A5FE}" type="pres">
      <dgm:prSet presAssocID="{476E4177-EF8D-419E-AB8A-93E66CC82482}" presName="invisiNode" presStyleLbl="node1" presStyleIdx="0" presStyleCnt="5"/>
      <dgm:spPr/>
    </dgm:pt>
    <dgm:pt modelId="{C43EB61A-2E04-409F-8F87-79F190ED3CE0}" type="pres">
      <dgm:prSet presAssocID="{476E4177-EF8D-419E-AB8A-93E66CC82482}" presName="imagNode" presStyleLbl="fgImgPlace1" presStyleIdx="0" presStyleCnt="5" custScaleX="1439469" custScaleY="58174"/>
      <dgm:spPr>
        <a:blipFill dpi="0" rotWithShape="0">
          <a:blip xmlns:r="http://schemas.openxmlformats.org/officeDocument/2006/relationships" r:embed="rId1"/>
          <a:srcRect/>
          <a:tile tx="0" ty="0" sx="40000" sy="40000" flip="none" algn="ctr"/>
        </a:blipFill>
      </dgm:spPr>
    </dgm:pt>
    <dgm:pt modelId="{3DB5F289-A8C3-40D5-8393-8636D9BFFD29}" type="pres">
      <dgm:prSet presAssocID="{A91F7A1B-DD1E-4B26-839C-2A5EF0A403A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C509E44-86D3-42D8-94FF-9B9788BAB857}" type="pres">
      <dgm:prSet presAssocID="{5DD0A7D4-5781-4819-AF33-C5CE25A2D297}" presName="compNode" presStyleCnt="0"/>
      <dgm:spPr/>
    </dgm:pt>
    <dgm:pt modelId="{E4B0666F-2CF1-4C21-A251-46E6EBFF7C1D}" type="pres">
      <dgm:prSet presAssocID="{5DD0A7D4-5781-4819-AF33-C5CE25A2D297}" presName="node" presStyleLbl="node1" presStyleIdx="1" presStyleCnt="5" custScaleX="2000000" custScaleY="181818">
        <dgm:presLayoutVars>
          <dgm:bulletEnabled val="1"/>
        </dgm:presLayoutVars>
      </dgm:prSet>
      <dgm:spPr>
        <a:prstGeom prst="leftArrow">
          <a:avLst/>
        </a:prstGeom>
      </dgm:spPr>
      <dgm:t>
        <a:bodyPr/>
        <a:lstStyle/>
        <a:p>
          <a:endParaRPr lang="en-US"/>
        </a:p>
      </dgm:t>
    </dgm:pt>
    <dgm:pt modelId="{BBFA0B92-8C45-4EAA-A200-A78384D846A7}" type="pres">
      <dgm:prSet presAssocID="{5DD0A7D4-5781-4819-AF33-C5CE25A2D297}" presName="invisiNode" presStyleLbl="node1" presStyleIdx="1" presStyleCnt="5"/>
      <dgm:spPr/>
    </dgm:pt>
    <dgm:pt modelId="{BF646D7A-C7D0-4489-A68F-61F32B7DB0C6}" type="pres">
      <dgm:prSet presAssocID="{5DD0A7D4-5781-4819-AF33-C5CE25A2D297}" presName="imagNode" presStyleLbl="fgImgPlace1" presStyleIdx="1" presStyleCnt="5" custScaleX="1439469" custScaleY="58174"/>
      <dgm:spPr>
        <a:blipFill dpi="0" rotWithShape="0">
          <a:blip xmlns:r="http://schemas.openxmlformats.org/officeDocument/2006/relationships" r:embed="rId2"/>
          <a:srcRect/>
          <a:tile tx="0" ty="0" sx="30000" sy="30000" flip="none" algn="ctr"/>
        </a:blipFill>
      </dgm:spPr>
    </dgm:pt>
    <dgm:pt modelId="{CAAEED2F-AC44-4514-84C2-160FDC42F579}" type="pres">
      <dgm:prSet presAssocID="{FD53903F-8A86-4D24-917A-36748269F97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617A269-0CD9-4948-9932-FA1AD12DE27E}" type="pres">
      <dgm:prSet presAssocID="{77AF15ED-F058-4A0B-B979-9880C6062DF0}" presName="compNode" presStyleCnt="0"/>
      <dgm:spPr/>
    </dgm:pt>
    <dgm:pt modelId="{5284ED54-4761-44DA-8086-D5FD397A1C95}" type="pres">
      <dgm:prSet presAssocID="{77AF15ED-F058-4A0B-B979-9880C6062DF0}" presName="node" presStyleLbl="node1" presStyleIdx="2" presStyleCnt="5" custScaleX="2000000" custScaleY="181818">
        <dgm:presLayoutVars>
          <dgm:bulletEnabled val="1"/>
        </dgm:presLayoutVars>
      </dgm:prSet>
      <dgm:spPr>
        <a:prstGeom prst="leftArrow">
          <a:avLst/>
        </a:prstGeom>
      </dgm:spPr>
      <dgm:t>
        <a:bodyPr/>
        <a:lstStyle/>
        <a:p>
          <a:endParaRPr lang="en-US"/>
        </a:p>
      </dgm:t>
    </dgm:pt>
    <dgm:pt modelId="{9666B65F-B8AB-44AD-8F33-AF566667E781}" type="pres">
      <dgm:prSet presAssocID="{77AF15ED-F058-4A0B-B979-9880C6062DF0}" presName="invisiNode" presStyleLbl="node1" presStyleIdx="2" presStyleCnt="5"/>
      <dgm:spPr/>
    </dgm:pt>
    <dgm:pt modelId="{41BC1ABA-1F87-4B1E-94EC-41724CD12655}" type="pres">
      <dgm:prSet presAssocID="{77AF15ED-F058-4A0B-B979-9880C6062DF0}" presName="imagNode" presStyleLbl="fgImgPlace1" presStyleIdx="2" presStyleCnt="5" custScaleX="1439469" custScaleY="58174"/>
      <dgm:spPr>
        <a:blipFill dpi="0" rotWithShape="0">
          <a:blip xmlns:r="http://schemas.openxmlformats.org/officeDocument/2006/relationships" r:embed="rId3"/>
          <a:srcRect/>
          <a:tile tx="222250" ty="-762000" sx="40000" sy="40000" flip="none" algn="ctr"/>
        </a:blipFill>
      </dgm:spPr>
    </dgm:pt>
    <dgm:pt modelId="{A9D6457D-CBBF-4A28-8C38-C3F75EA43CF1}" type="pres">
      <dgm:prSet presAssocID="{E3B236AA-E864-46E4-BC91-F2D73633FEA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DFA4098-C274-4C84-9513-F0698696D98A}" type="pres">
      <dgm:prSet presAssocID="{5DF8D196-4D3D-4940-9F32-682169997D7A}" presName="compNode" presStyleCnt="0"/>
      <dgm:spPr/>
    </dgm:pt>
    <dgm:pt modelId="{87B5BDBA-3C7A-41F1-8C33-F13937A84B36}" type="pres">
      <dgm:prSet presAssocID="{5DF8D196-4D3D-4940-9F32-682169997D7A}" presName="node" presStyleLbl="node1" presStyleIdx="3" presStyleCnt="5" custScaleX="2000000" custScaleY="181818">
        <dgm:presLayoutVars>
          <dgm:bulletEnabled val="1"/>
        </dgm:presLayoutVars>
      </dgm:prSet>
      <dgm:spPr>
        <a:prstGeom prst="leftArrow">
          <a:avLst/>
        </a:prstGeom>
      </dgm:spPr>
      <dgm:t>
        <a:bodyPr/>
        <a:lstStyle/>
        <a:p>
          <a:endParaRPr lang="en-US"/>
        </a:p>
      </dgm:t>
    </dgm:pt>
    <dgm:pt modelId="{928528D1-DD5F-4687-9BFE-878C43D23D5D}" type="pres">
      <dgm:prSet presAssocID="{5DF8D196-4D3D-4940-9F32-682169997D7A}" presName="invisiNode" presStyleLbl="node1" presStyleIdx="3" presStyleCnt="5"/>
      <dgm:spPr/>
    </dgm:pt>
    <dgm:pt modelId="{D88C7409-AB93-4FE3-A61D-F51EE8A4B008}" type="pres">
      <dgm:prSet presAssocID="{5DF8D196-4D3D-4940-9F32-682169997D7A}" presName="imagNode" presStyleLbl="fgImgPlace1" presStyleIdx="3" presStyleCnt="5" custScaleX="1439469" custScaleY="58174"/>
      <dgm:spPr>
        <a:blipFill dpi="0" rotWithShape="0">
          <a:blip xmlns:r="http://schemas.openxmlformats.org/officeDocument/2006/relationships" r:embed="rId4"/>
          <a:srcRect/>
          <a:tile tx="0" ty="0" sx="60000" sy="60000" flip="none" algn="ctr"/>
        </a:blipFill>
      </dgm:spPr>
    </dgm:pt>
    <dgm:pt modelId="{CA6E58D0-F06D-4082-9183-0F2955E6C631}" type="pres">
      <dgm:prSet presAssocID="{90C1E242-23BD-452C-B222-DCFA2D4DAE3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AC8F713-1879-4B70-BB31-C5C195E24471}" type="pres">
      <dgm:prSet presAssocID="{C20F2834-7A4B-463C-ABDE-12FFE93933A3}" presName="compNode" presStyleCnt="0"/>
      <dgm:spPr/>
    </dgm:pt>
    <dgm:pt modelId="{9B706799-997B-4F74-B652-58B58A51EA58}" type="pres">
      <dgm:prSet presAssocID="{C20F2834-7A4B-463C-ABDE-12FFE93933A3}" presName="node" presStyleLbl="node1" presStyleIdx="4" presStyleCnt="5" custScaleX="2000000" custScaleY="181818">
        <dgm:presLayoutVars>
          <dgm:bulletEnabled val="1"/>
        </dgm:presLayoutVars>
      </dgm:prSet>
      <dgm:spPr>
        <a:prstGeom prst="leftArrow">
          <a:avLst/>
        </a:prstGeom>
      </dgm:spPr>
      <dgm:t>
        <a:bodyPr/>
        <a:lstStyle/>
        <a:p>
          <a:endParaRPr lang="en-US"/>
        </a:p>
      </dgm:t>
    </dgm:pt>
    <dgm:pt modelId="{AF8C36F4-A127-4733-8CAC-70994BB842F2}" type="pres">
      <dgm:prSet presAssocID="{C20F2834-7A4B-463C-ABDE-12FFE93933A3}" presName="invisiNode" presStyleLbl="node1" presStyleIdx="4" presStyleCnt="5"/>
      <dgm:spPr/>
    </dgm:pt>
    <dgm:pt modelId="{B68F94D2-D73D-420A-802B-DFDC9BE4ED4C}" type="pres">
      <dgm:prSet presAssocID="{C20F2834-7A4B-463C-ABDE-12FFE93933A3}" presName="imagNode" presStyleLbl="fgImgPlace1" presStyleIdx="4" presStyleCnt="5" custScaleX="1439469" custScaleY="58174"/>
      <dgm:spPr>
        <a:blipFill dpi="0" rotWithShape="0">
          <a:blip xmlns:r="http://schemas.openxmlformats.org/officeDocument/2006/relationships" r:embed="rId5"/>
          <a:srcRect/>
          <a:tile tx="889000" ty="0" sx="90000" sy="90000" flip="none" algn="r"/>
        </a:blipFill>
      </dgm:spPr>
    </dgm:pt>
  </dgm:ptLst>
  <dgm:cxnLst>
    <dgm:cxn modelId="{F97CB2B5-3592-F845-85C8-5FC96F1F5B89}" type="presOf" srcId="{5DD0A7D4-5781-4819-AF33-C5CE25A2D297}" destId="{E4B0666F-2CF1-4C21-A251-46E6EBFF7C1D}" srcOrd="0" destOrd="0" presId="urn:microsoft.com/office/officeart/2005/8/layout/pList2#1"/>
    <dgm:cxn modelId="{B9B85342-AC50-4E97-8E9E-2FD870B1E881}" srcId="{AA690160-D328-4B69-A035-90D3C82FA0A6}" destId="{5DF8D196-4D3D-4940-9F32-682169997D7A}" srcOrd="3" destOrd="0" parTransId="{51CE1848-AB2A-4E28-8CF5-8442E546E0C5}" sibTransId="{90C1E242-23BD-452C-B222-DCFA2D4DAE3B}"/>
    <dgm:cxn modelId="{144C2011-8A11-0340-B7B4-B5FEF309D391}" type="presOf" srcId="{C20F2834-7A4B-463C-ABDE-12FFE93933A3}" destId="{9B706799-997B-4F74-B652-58B58A51EA58}" srcOrd="0" destOrd="0" presId="urn:microsoft.com/office/officeart/2005/8/layout/pList2#1"/>
    <dgm:cxn modelId="{C285DCCE-DD4F-B740-9FD1-41CE6DCB6CA7}" type="presOf" srcId="{FD53903F-8A86-4D24-917A-36748269F973}" destId="{CAAEED2F-AC44-4514-84C2-160FDC42F579}" srcOrd="0" destOrd="0" presId="urn:microsoft.com/office/officeart/2005/8/layout/pList2#1"/>
    <dgm:cxn modelId="{9F44DB88-668E-7A41-8886-6D695606BC1E}" type="presOf" srcId="{90C1E242-23BD-452C-B222-DCFA2D4DAE3B}" destId="{CA6E58D0-F06D-4082-9183-0F2955E6C631}" srcOrd="0" destOrd="0" presId="urn:microsoft.com/office/officeart/2005/8/layout/pList2#1"/>
    <dgm:cxn modelId="{4C839C11-576D-4F8B-A506-F28B1DFFF881}" srcId="{AA690160-D328-4B69-A035-90D3C82FA0A6}" destId="{C20F2834-7A4B-463C-ABDE-12FFE93933A3}" srcOrd="4" destOrd="0" parTransId="{BCFE97E8-F389-4CB9-AF67-54F99688D24C}" sibTransId="{CAE5F0D1-5C6A-4BF8-ACC0-DB67084C99C7}"/>
    <dgm:cxn modelId="{1C9ECA68-E37F-2046-84CF-9623F87F5C51}" type="presOf" srcId="{AA690160-D328-4B69-A035-90D3C82FA0A6}" destId="{9E4DC8AD-1AC7-4E53-B32C-25202AFDB195}" srcOrd="0" destOrd="0" presId="urn:microsoft.com/office/officeart/2005/8/layout/pList2#1"/>
    <dgm:cxn modelId="{9F2ADF74-0D1E-3740-8B50-572EE0C8EBDE}" type="presOf" srcId="{476E4177-EF8D-419E-AB8A-93E66CC82482}" destId="{2572025E-E8B8-4F94-94D0-DC22D7F762FB}" srcOrd="0" destOrd="0" presId="urn:microsoft.com/office/officeart/2005/8/layout/pList2#1"/>
    <dgm:cxn modelId="{7417CC53-98FE-43F4-BF56-8508FB7DA803}" srcId="{AA690160-D328-4B69-A035-90D3C82FA0A6}" destId="{5DD0A7D4-5781-4819-AF33-C5CE25A2D297}" srcOrd="1" destOrd="0" parTransId="{05B7C26E-C389-4346-849B-05526EF2C457}" sibTransId="{FD53903F-8A86-4D24-917A-36748269F973}"/>
    <dgm:cxn modelId="{8BD44552-5738-F140-98A2-700958B23851}" type="presOf" srcId="{A91F7A1B-DD1E-4B26-839C-2A5EF0A403AD}" destId="{3DB5F289-A8C3-40D5-8393-8636D9BFFD29}" srcOrd="0" destOrd="0" presId="urn:microsoft.com/office/officeart/2005/8/layout/pList2#1"/>
    <dgm:cxn modelId="{DF5FF813-6D51-7B4E-A101-EBA0EE963DAC}" type="presOf" srcId="{77AF15ED-F058-4A0B-B979-9880C6062DF0}" destId="{5284ED54-4761-44DA-8086-D5FD397A1C95}" srcOrd="0" destOrd="0" presId="urn:microsoft.com/office/officeart/2005/8/layout/pList2#1"/>
    <dgm:cxn modelId="{9A40B199-C1E6-4AA6-9486-07915ED7CAE7}" srcId="{AA690160-D328-4B69-A035-90D3C82FA0A6}" destId="{476E4177-EF8D-419E-AB8A-93E66CC82482}" srcOrd="0" destOrd="0" parTransId="{50A25A56-CEA1-40EB-822C-18475EA4B47A}" sibTransId="{A91F7A1B-DD1E-4B26-839C-2A5EF0A403AD}"/>
    <dgm:cxn modelId="{6A5B40C5-000E-DE4F-9774-34E8EFB0C448}" type="presOf" srcId="{5DF8D196-4D3D-4940-9F32-682169997D7A}" destId="{87B5BDBA-3C7A-41F1-8C33-F13937A84B36}" srcOrd="0" destOrd="0" presId="urn:microsoft.com/office/officeart/2005/8/layout/pList2#1"/>
    <dgm:cxn modelId="{85B195BA-451B-FB40-91B1-2CE30725BE2A}" type="presOf" srcId="{E3B236AA-E864-46E4-BC91-F2D73633FEA4}" destId="{A9D6457D-CBBF-4A28-8C38-C3F75EA43CF1}" srcOrd="0" destOrd="0" presId="urn:microsoft.com/office/officeart/2005/8/layout/pList2#1"/>
    <dgm:cxn modelId="{CD3B69F4-72CF-49E2-8926-8FD63E771977}" srcId="{AA690160-D328-4B69-A035-90D3C82FA0A6}" destId="{77AF15ED-F058-4A0B-B979-9880C6062DF0}" srcOrd="2" destOrd="0" parTransId="{0DF2CDB2-0880-4047-8447-A17EAE7580E4}" sibTransId="{E3B236AA-E864-46E4-BC91-F2D73633FEA4}"/>
    <dgm:cxn modelId="{52C2D0F2-90D6-F54E-BC72-639077594199}" type="presParOf" srcId="{9E4DC8AD-1AC7-4E53-B32C-25202AFDB195}" destId="{ACBF4AF3-FAB8-444C-81AB-52C89640E279}" srcOrd="0" destOrd="0" presId="urn:microsoft.com/office/officeart/2005/8/layout/pList2#1"/>
    <dgm:cxn modelId="{80E4261B-EB41-9040-B867-E30C46AC71B3}" type="presParOf" srcId="{9E4DC8AD-1AC7-4E53-B32C-25202AFDB195}" destId="{78248EF9-FFBB-4EB0-94C4-16A1D0A1A170}" srcOrd="1" destOrd="0" presId="urn:microsoft.com/office/officeart/2005/8/layout/pList2#1"/>
    <dgm:cxn modelId="{0ADC2C62-BE5B-7546-AB0F-BA552BE0F3B1}" type="presParOf" srcId="{78248EF9-FFBB-4EB0-94C4-16A1D0A1A170}" destId="{CC8831C0-DF59-484B-83B2-A708366B3EB6}" srcOrd="0" destOrd="0" presId="urn:microsoft.com/office/officeart/2005/8/layout/pList2#1"/>
    <dgm:cxn modelId="{1E7F294E-E8F9-DB4F-B66E-6F48B08A8323}" type="presParOf" srcId="{CC8831C0-DF59-484B-83B2-A708366B3EB6}" destId="{2572025E-E8B8-4F94-94D0-DC22D7F762FB}" srcOrd="0" destOrd="0" presId="urn:microsoft.com/office/officeart/2005/8/layout/pList2#1"/>
    <dgm:cxn modelId="{5ACD6678-7D31-CF43-BD36-6998537D2323}" type="presParOf" srcId="{CC8831C0-DF59-484B-83B2-A708366B3EB6}" destId="{2E2B4276-DB06-4C66-80FF-919CDE10A5FE}" srcOrd="1" destOrd="0" presId="urn:microsoft.com/office/officeart/2005/8/layout/pList2#1"/>
    <dgm:cxn modelId="{C1243252-038B-9B45-A173-BF3A60BEEBF8}" type="presParOf" srcId="{CC8831C0-DF59-484B-83B2-A708366B3EB6}" destId="{C43EB61A-2E04-409F-8F87-79F190ED3CE0}" srcOrd="2" destOrd="0" presId="urn:microsoft.com/office/officeart/2005/8/layout/pList2#1"/>
    <dgm:cxn modelId="{07B171A7-2C55-6C47-BF1C-C5177C22928F}" type="presParOf" srcId="{78248EF9-FFBB-4EB0-94C4-16A1D0A1A170}" destId="{3DB5F289-A8C3-40D5-8393-8636D9BFFD29}" srcOrd="1" destOrd="0" presId="urn:microsoft.com/office/officeart/2005/8/layout/pList2#1"/>
    <dgm:cxn modelId="{45A18ABC-8BAC-834D-AD20-F38069FA85AB}" type="presParOf" srcId="{78248EF9-FFBB-4EB0-94C4-16A1D0A1A170}" destId="{0C509E44-86D3-42D8-94FF-9B9788BAB857}" srcOrd="2" destOrd="0" presId="urn:microsoft.com/office/officeart/2005/8/layout/pList2#1"/>
    <dgm:cxn modelId="{730767D3-72D5-A147-BFBA-5687B6984280}" type="presParOf" srcId="{0C509E44-86D3-42D8-94FF-9B9788BAB857}" destId="{E4B0666F-2CF1-4C21-A251-46E6EBFF7C1D}" srcOrd="0" destOrd="0" presId="urn:microsoft.com/office/officeart/2005/8/layout/pList2#1"/>
    <dgm:cxn modelId="{39289553-1B50-8242-AFEE-255A31AAABCD}" type="presParOf" srcId="{0C509E44-86D3-42D8-94FF-9B9788BAB857}" destId="{BBFA0B92-8C45-4EAA-A200-A78384D846A7}" srcOrd="1" destOrd="0" presId="urn:microsoft.com/office/officeart/2005/8/layout/pList2#1"/>
    <dgm:cxn modelId="{FE8EAB80-3E6B-B146-8175-A2117AB6BCC7}" type="presParOf" srcId="{0C509E44-86D3-42D8-94FF-9B9788BAB857}" destId="{BF646D7A-C7D0-4489-A68F-61F32B7DB0C6}" srcOrd="2" destOrd="0" presId="urn:microsoft.com/office/officeart/2005/8/layout/pList2#1"/>
    <dgm:cxn modelId="{2E85DEB9-7678-D945-90DE-E87C26892D3A}" type="presParOf" srcId="{78248EF9-FFBB-4EB0-94C4-16A1D0A1A170}" destId="{CAAEED2F-AC44-4514-84C2-160FDC42F579}" srcOrd="3" destOrd="0" presId="urn:microsoft.com/office/officeart/2005/8/layout/pList2#1"/>
    <dgm:cxn modelId="{95D38741-CA91-8F48-A6F7-DAF1B02AAF0C}" type="presParOf" srcId="{78248EF9-FFBB-4EB0-94C4-16A1D0A1A170}" destId="{3617A269-0CD9-4948-9932-FA1AD12DE27E}" srcOrd="4" destOrd="0" presId="urn:microsoft.com/office/officeart/2005/8/layout/pList2#1"/>
    <dgm:cxn modelId="{938777D3-079F-6949-928E-6AA397E4F269}" type="presParOf" srcId="{3617A269-0CD9-4948-9932-FA1AD12DE27E}" destId="{5284ED54-4761-44DA-8086-D5FD397A1C95}" srcOrd="0" destOrd="0" presId="urn:microsoft.com/office/officeart/2005/8/layout/pList2#1"/>
    <dgm:cxn modelId="{D09966A9-9BD3-CA4A-BA91-6CF316B2274F}" type="presParOf" srcId="{3617A269-0CD9-4948-9932-FA1AD12DE27E}" destId="{9666B65F-B8AB-44AD-8F33-AF566667E781}" srcOrd="1" destOrd="0" presId="urn:microsoft.com/office/officeart/2005/8/layout/pList2#1"/>
    <dgm:cxn modelId="{D9A08C71-6002-DA4B-B795-77B17EDF195B}" type="presParOf" srcId="{3617A269-0CD9-4948-9932-FA1AD12DE27E}" destId="{41BC1ABA-1F87-4B1E-94EC-41724CD12655}" srcOrd="2" destOrd="0" presId="urn:microsoft.com/office/officeart/2005/8/layout/pList2#1"/>
    <dgm:cxn modelId="{F1B7B840-50DF-AE40-AFE7-C41D53316BF5}" type="presParOf" srcId="{78248EF9-FFBB-4EB0-94C4-16A1D0A1A170}" destId="{A9D6457D-CBBF-4A28-8C38-C3F75EA43CF1}" srcOrd="5" destOrd="0" presId="urn:microsoft.com/office/officeart/2005/8/layout/pList2#1"/>
    <dgm:cxn modelId="{B025E147-8316-0043-ADB4-542B7CB8D76F}" type="presParOf" srcId="{78248EF9-FFBB-4EB0-94C4-16A1D0A1A170}" destId="{CDFA4098-C274-4C84-9513-F0698696D98A}" srcOrd="6" destOrd="0" presId="urn:microsoft.com/office/officeart/2005/8/layout/pList2#1"/>
    <dgm:cxn modelId="{4E3FEED4-77AE-8240-B788-4771045AE8AD}" type="presParOf" srcId="{CDFA4098-C274-4C84-9513-F0698696D98A}" destId="{87B5BDBA-3C7A-41F1-8C33-F13937A84B36}" srcOrd="0" destOrd="0" presId="urn:microsoft.com/office/officeart/2005/8/layout/pList2#1"/>
    <dgm:cxn modelId="{8D78ABBA-9F81-4B4B-8707-B351DB2E31FC}" type="presParOf" srcId="{CDFA4098-C274-4C84-9513-F0698696D98A}" destId="{928528D1-DD5F-4687-9BFE-878C43D23D5D}" srcOrd="1" destOrd="0" presId="urn:microsoft.com/office/officeart/2005/8/layout/pList2#1"/>
    <dgm:cxn modelId="{2E7FE02B-17C3-E946-9875-4FC29264BC93}" type="presParOf" srcId="{CDFA4098-C274-4C84-9513-F0698696D98A}" destId="{D88C7409-AB93-4FE3-A61D-F51EE8A4B008}" srcOrd="2" destOrd="0" presId="urn:microsoft.com/office/officeart/2005/8/layout/pList2#1"/>
    <dgm:cxn modelId="{99E3B728-4C4E-FC49-9387-89F86507DD4D}" type="presParOf" srcId="{78248EF9-FFBB-4EB0-94C4-16A1D0A1A170}" destId="{CA6E58D0-F06D-4082-9183-0F2955E6C631}" srcOrd="7" destOrd="0" presId="urn:microsoft.com/office/officeart/2005/8/layout/pList2#1"/>
    <dgm:cxn modelId="{9A911C1D-6BE5-CD43-855A-1E78C87F9408}" type="presParOf" srcId="{78248EF9-FFBB-4EB0-94C4-16A1D0A1A170}" destId="{8AC8F713-1879-4B70-BB31-C5C195E24471}" srcOrd="8" destOrd="0" presId="urn:microsoft.com/office/officeart/2005/8/layout/pList2#1"/>
    <dgm:cxn modelId="{D7DFC4A7-84CB-394C-B262-6B9B6FA6FD8E}" type="presParOf" srcId="{8AC8F713-1879-4B70-BB31-C5C195E24471}" destId="{9B706799-997B-4F74-B652-58B58A51EA58}" srcOrd="0" destOrd="0" presId="urn:microsoft.com/office/officeart/2005/8/layout/pList2#1"/>
    <dgm:cxn modelId="{A29437DC-1B88-EE48-9DBF-182DB5BE56A5}" type="presParOf" srcId="{8AC8F713-1879-4B70-BB31-C5C195E24471}" destId="{AF8C36F4-A127-4733-8CAC-70994BB842F2}" srcOrd="1" destOrd="0" presId="urn:microsoft.com/office/officeart/2005/8/layout/pList2#1"/>
    <dgm:cxn modelId="{57C63E9D-6C61-BE40-92F7-AEF7A4793436}" type="presParOf" srcId="{8AC8F713-1879-4B70-BB31-C5C195E24471}" destId="{B68F94D2-D73D-420A-802B-DFDC9BE4ED4C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690160-D328-4B69-A035-90D3C82FA0A6}" type="doc">
      <dgm:prSet loTypeId="urn:microsoft.com/office/officeart/2005/8/layout/pList2#1" loCatId="list" qsTypeId="urn:microsoft.com/office/officeart/2005/8/quickstyle/simple4" qsCatId="simple" csTypeId="urn:microsoft.com/office/officeart/2005/8/colors/colorful2" csCatId="colorful" phldr="1"/>
      <dgm:spPr/>
    </dgm:pt>
    <dgm:pt modelId="{476E4177-EF8D-419E-AB8A-93E66CC82482}">
      <dgm:prSet phldrT="[Text]" custT="1"/>
      <dgm:spPr/>
      <dgm:t>
        <a:bodyPr lIns="73152" tIns="274320" rIns="73152"/>
        <a:lstStyle/>
        <a:p>
          <a:pPr algn="l"/>
          <a:r>
            <a:rPr lang="en-US" sz="2200" dirty="0" smtClean="0">
              <a:latin typeface="Corbel" pitchFamily="34" charset="0"/>
            </a:rPr>
            <a:t>Cognitive Behaviorism</a:t>
          </a:r>
          <a:endParaRPr lang="en-US" sz="2200" dirty="0">
            <a:latin typeface="Corbel" pitchFamily="34" charset="0"/>
          </a:endParaRPr>
        </a:p>
      </dgm:t>
    </dgm:pt>
    <dgm:pt modelId="{50A25A56-CEA1-40EB-822C-18475EA4B47A}" type="parTrans" cxnId="{9A40B199-C1E6-4AA6-9486-07915ED7CAE7}">
      <dgm:prSet/>
      <dgm:spPr/>
      <dgm:t>
        <a:bodyPr/>
        <a:lstStyle/>
        <a:p>
          <a:endParaRPr lang="en-US"/>
        </a:p>
      </dgm:t>
    </dgm:pt>
    <dgm:pt modelId="{A91F7A1B-DD1E-4B26-839C-2A5EF0A403AD}" type="sibTrans" cxnId="{9A40B199-C1E6-4AA6-9486-07915ED7CAE7}">
      <dgm:prSet/>
      <dgm:spPr/>
      <dgm:t>
        <a:bodyPr/>
        <a:lstStyle/>
        <a:p>
          <a:endParaRPr lang="en-US"/>
        </a:p>
      </dgm:t>
    </dgm:pt>
    <dgm:pt modelId="{5DD0A7D4-5781-4819-AF33-C5CE25A2D297}">
      <dgm:prSet phldrT="[Text]" custT="1"/>
      <dgm:spPr/>
      <dgm:t>
        <a:bodyPr/>
        <a:lstStyle/>
        <a:p>
          <a:pPr algn="l"/>
          <a:r>
            <a:rPr lang="en-US" sz="2200" dirty="0" smtClean="0">
              <a:latin typeface="Corbel" pitchFamily="34" charset="0"/>
            </a:rPr>
            <a:t>John B Watson</a:t>
          </a:r>
        </a:p>
        <a:p>
          <a:pPr algn="l"/>
          <a:r>
            <a:rPr lang="en-US" sz="2200" dirty="0" smtClean="0">
              <a:latin typeface="Corbel" pitchFamily="34" charset="0"/>
            </a:rPr>
            <a:t>Behaviorism: reinforcement and punishment determine human learning and behavior</a:t>
          </a:r>
        </a:p>
        <a:p>
          <a:pPr algn="l"/>
          <a:r>
            <a:rPr lang="en-US" sz="2200" dirty="0" smtClean="0">
              <a:latin typeface="Corbel" pitchFamily="34" charset="0"/>
            </a:rPr>
            <a:t>Pavlov’s Dogs (1928)</a:t>
          </a:r>
          <a:endParaRPr lang="en-US" sz="2200" dirty="0">
            <a:latin typeface="Corbel" pitchFamily="34" charset="0"/>
          </a:endParaRPr>
        </a:p>
      </dgm:t>
    </dgm:pt>
    <dgm:pt modelId="{05B7C26E-C389-4346-849B-05526EF2C457}" type="parTrans" cxnId="{7417CC53-98FE-43F4-BF56-8508FB7DA803}">
      <dgm:prSet/>
      <dgm:spPr/>
      <dgm:t>
        <a:bodyPr/>
        <a:lstStyle/>
        <a:p>
          <a:endParaRPr lang="en-US"/>
        </a:p>
      </dgm:t>
    </dgm:pt>
    <dgm:pt modelId="{FD53903F-8A86-4D24-917A-36748269F973}" type="sibTrans" cxnId="{7417CC53-98FE-43F4-BF56-8508FB7DA803}">
      <dgm:prSet/>
      <dgm:spPr/>
      <dgm:t>
        <a:bodyPr/>
        <a:lstStyle/>
        <a:p>
          <a:endParaRPr lang="en-US"/>
        </a:p>
      </dgm:t>
    </dgm:pt>
    <dgm:pt modelId="{77AF15ED-F058-4A0B-B979-9880C6062DF0}">
      <dgm:prSet phldrT="[Text]" custT="1"/>
      <dgm:spPr/>
      <dgm:t>
        <a:bodyPr lIns="73152" tIns="274320" rIns="73152"/>
        <a:lstStyle/>
        <a:p>
          <a:pPr algn="l"/>
          <a:r>
            <a:rPr lang="en-US" sz="2200" dirty="0" smtClean="0">
              <a:latin typeface="Corbel" pitchFamily="34" charset="0"/>
            </a:rPr>
            <a:t>B.F. Skinner</a:t>
          </a:r>
        </a:p>
        <a:p>
          <a:pPr algn="l"/>
          <a:r>
            <a:rPr lang="en-US" sz="2200" dirty="0" smtClean="0">
              <a:latin typeface="Corbel" pitchFamily="34" charset="0"/>
            </a:rPr>
            <a:t>Operant Conditioning: environment produces consequences</a:t>
          </a:r>
        </a:p>
        <a:p>
          <a:pPr algn="l"/>
          <a:r>
            <a:rPr lang="en-US" sz="2200" dirty="0" smtClean="0">
              <a:latin typeface="Corbel" pitchFamily="34" charset="0"/>
            </a:rPr>
            <a:t>Positive reinforcement</a:t>
          </a:r>
          <a:endParaRPr lang="en-US" sz="2200" dirty="0">
            <a:latin typeface="Corbel" pitchFamily="34" charset="0"/>
          </a:endParaRPr>
        </a:p>
      </dgm:t>
    </dgm:pt>
    <dgm:pt modelId="{0DF2CDB2-0880-4047-8447-A17EAE7580E4}" type="parTrans" cxnId="{CD3B69F4-72CF-49E2-8926-8FD63E771977}">
      <dgm:prSet/>
      <dgm:spPr/>
      <dgm:t>
        <a:bodyPr/>
        <a:lstStyle/>
        <a:p>
          <a:endParaRPr lang="en-US"/>
        </a:p>
      </dgm:t>
    </dgm:pt>
    <dgm:pt modelId="{E3B236AA-E864-46E4-BC91-F2D73633FEA4}" type="sibTrans" cxnId="{CD3B69F4-72CF-49E2-8926-8FD63E771977}">
      <dgm:prSet/>
      <dgm:spPr/>
      <dgm:t>
        <a:bodyPr/>
        <a:lstStyle/>
        <a:p>
          <a:endParaRPr lang="en-US"/>
        </a:p>
      </dgm:t>
    </dgm:pt>
    <dgm:pt modelId="{5DF8D196-4D3D-4940-9F32-682169997D7A}">
      <dgm:prSet phldrT="[Text]" custT="1"/>
      <dgm:spPr/>
      <dgm:t>
        <a:bodyPr lIns="73152" tIns="274320" rIns="73152"/>
        <a:lstStyle/>
        <a:p>
          <a:pPr algn="l"/>
          <a:r>
            <a:rPr lang="en-US" sz="2200" dirty="0" smtClean="0">
              <a:latin typeface="Corbel" pitchFamily="34" charset="0"/>
            </a:rPr>
            <a:t>Albert Bandura (‘74)Reciprocal Behaviorism</a:t>
          </a:r>
        </a:p>
        <a:p>
          <a:pPr algn="l"/>
          <a:r>
            <a:rPr lang="en-US" sz="2000" dirty="0" smtClean="0">
              <a:latin typeface="Corbel" pitchFamily="34" charset="0"/>
            </a:rPr>
            <a:t>People learn from one another via observation, imitation and </a:t>
          </a:r>
          <a:r>
            <a:rPr lang="en-US" sz="2000" dirty="0" err="1" smtClean="0">
              <a:latin typeface="Corbel" pitchFamily="34" charset="0"/>
            </a:rPr>
            <a:t>modelling</a:t>
          </a:r>
          <a:endParaRPr lang="en-US" sz="2000" dirty="0" smtClean="0">
            <a:latin typeface="Corbel" pitchFamily="34" charset="0"/>
          </a:endParaRPr>
        </a:p>
        <a:p>
          <a:pPr algn="l"/>
          <a:r>
            <a:rPr lang="en-US" sz="2000" dirty="0" smtClean="0">
              <a:latin typeface="Corbel" pitchFamily="34" charset="0"/>
            </a:rPr>
            <a:t>Personality is interaction of environment, </a:t>
          </a:r>
          <a:r>
            <a:rPr lang="en-US" sz="2000" dirty="0" err="1" smtClean="0">
              <a:latin typeface="Corbel" pitchFamily="34" charset="0"/>
            </a:rPr>
            <a:t>behavor</a:t>
          </a:r>
          <a:r>
            <a:rPr lang="en-US" sz="2000" dirty="0" smtClean="0">
              <a:latin typeface="Corbel" pitchFamily="34" charset="0"/>
            </a:rPr>
            <a:t>, and psych processes</a:t>
          </a:r>
          <a:endParaRPr lang="en-US" sz="2000" dirty="0">
            <a:latin typeface="Corbel" pitchFamily="34" charset="0"/>
          </a:endParaRPr>
        </a:p>
      </dgm:t>
    </dgm:pt>
    <dgm:pt modelId="{90C1E242-23BD-452C-B222-DCFA2D4DAE3B}" type="sibTrans" cxnId="{B9B85342-AC50-4E97-8E9E-2FD870B1E881}">
      <dgm:prSet/>
      <dgm:spPr/>
      <dgm:t>
        <a:bodyPr/>
        <a:lstStyle/>
        <a:p>
          <a:endParaRPr lang="en-US"/>
        </a:p>
      </dgm:t>
    </dgm:pt>
    <dgm:pt modelId="{51CE1848-AB2A-4E28-8CF5-8442E546E0C5}" type="parTrans" cxnId="{B9B85342-AC50-4E97-8E9E-2FD870B1E881}">
      <dgm:prSet/>
      <dgm:spPr/>
      <dgm:t>
        <a:bodyPr/>
        <a:lstStyle/>
        <a:p>
          <a:endParaRPr lang="en-US"/>
        </a:p>
      </dgm:t>
    </dgm:pt>
    <dgm:pt modelId="{9E4DC8AD-1AC7-4E53-B32C-25202AFDB195}" type="pres">
      <dgm:prSet presAssocID="{AA690160-D328-4B69-A035-90D3C82FA0A6}" presName="Name0" presStyleCnt="0">
        <dgm:presLayoutVars>
          <dgm:dir/>
          <dgm:resizeHandles val="exact"/>
        </dgm:presLayoutVars>
      </dgm:prSet>
      <dgm:spPr/>
    </dgm:pt>
    <dgm:pt modelId="{ACBF4AF3-FAB8-444C-81AB-52C89640E279}" type="pres">
      <dgm:prSet presAssocID="{AA690160-D328-4B69-A035-90D3C82FA0A6}" presName="bkgdShp" presStyleLbl="alignAccFollowNode1" presStyleIdx="0" presStyleCnt="1" custScaleY="48148" custLinFactNeighborY="-9465"/>
      <dgm:spPr>
        <a:solidFill>
          <a:schemeClr val="bg1">
            <a:lumMod val="65000"/>
            <a:alpha val="90000"/>
          </a:schemeClr>
        </a:solidFill>
      </dgm:spPr>
    </dgm:pt>
    <dgm:pt modelId="{78248EF9-FFBB-4EB0-94C4-16A1D0A1A170}" type="pres">
      <dgm:prSet presAssocID="{AA690160-D328-4B69-A035-90D3C82FA0A6}" presName="linComp" presStyleCnt="0"/>
      <dgm:spPr/>
    </dgm:pt>
    <dgm:pt modelId="{CC8831C0-DF59-484B-83B2-A708366B3EB6}" type="pres">
      <dgm:prSet presAssocID="{476E4177-EF8D-419E-AB8A-93E66CC82482}" presName="compNode" presStyleCnt="0"/>
      <dgm:spPr/>
    </dgm:pt>
    <dgm:pt modelId="{2572025E-E8B8-4F94-94D0-DC22D7F762FB}" type="pres">
      <dgm:prSet presAssocID="{476E4177-EF8D-419E-AB8A-93E66CC82482}" presName="node" presStyleLbl="node1" presStyleIdx="0" presStyleCnt="4" custScaleX="2000000" custScaleY="133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B4276-DB06-4C66-80FF-919CDE10A5FE}" type="pres">
      <dgm:prSet presAssocID="{476E4177-EF8D-419E-AB8A-93E66CC82482}" presName="invisiNode" presStyleLbl="node1" presStyleIdx="0" presStyleCnt="4"/>
      <dgm:spPr/>
    </dgm:pt>
    <dgm:pt modelId="{C43EB61A-2E04-409F-8F87-79F190ED3CE0}" type="pres">
      <dgm:prSet presAssocID="{476E4177-EF8D-419E-AB8A-93E66CC82482}" presName="imagNode" presStyleLbl="fgImgPlace1" presStyleIdx="0" presStyleCnt="4" custScaleX="954433" custScaleY="43210"/>
      <dgm:spPr>
        <a:blipFill dpi="0" rotWithShape="0">
          <a:blip xmlns:r="http://schemas.openxmlformats.org/officeDocument/2006/relationships" r:embed="rId1"/>
          <a:srcRect/>
          <a:tile tx="0" ty="0" sx="40000" sy="40000" flip="none" algn="ctr"/>
        </a:blipFill>
      </dgm:spPr>
    </dgm:pt>
    <dgm:pt modelId="{3DB5F289-A8C3-40D5-8393-8636D9BFFD29}" type="pres">
      <dgm:prSet presAssocID="{A91F7A1B-DD1E-4B26-839C-2A5EF0A403A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C509E44-86D3-42D8-94FF-9B9788BAB857}" type="pres">
      <dgm:prSet presAssocID="{5DD0A7D4-5781-4819-AF33-C5CE25A2D297}" presName="compNode" presStyleCnt="0"/>
      <dgm:spPr/>
    </dgm:pt>
    <dgm:pt modelId="{E4B0666F-2CF1-4C21-A251-46E6EBFF7C1D}" type="pres">
      <dgm:prSet presAssocID="{5DD0A7D4-5781-4819-AF33-C5CE25A2D297}" presName="node" presStyleLbl="node1" presStyleIdx="1" presStyleCnt="4" custScaleX="2000000" custScaleY="133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A0B92-8C45-4EAA-A200-A78384D846A7}" type="pres">
      <dgm:prSet presAssocID="{5DD0A7D4-5781-4819-AF33-C5CE25A2D297}" presName="invisiNode" presStyleLbl="node1" presStyleIdx="1" presStyleCnt="4"/>
      <dgm:spPr/>
    </dgm:pt>
    <dgm:pt modelId="{BF646D7A-C7D0-4489-A68F-61F32B7DB0C6}" type="pres">
      <dgm:prSet presAssocID="{5DD0A7D4-5781-4819-AF33-C5CE25A2D297}" presName="imagNode" presStyleLbl="fgImgPlace1" presStyleIdx="1" presStyleCnt="4" custScaleX="1790681" custScaleY="43210"/>
      <dgm:spPr>
        <a:blipFill dpi="0" rotWithShape="0">
          <a:blip xmlns:r="http://schemas.openxmlformats.org/officeDocument/2006/relationships" r:embed="rId2"/>
          <a:srcRect/>
          <a:tile tx="0" ty="0" sx="30000" sy="30000" flip="none" algn="ctr"/>
        </a:blipFill>
      </dgm:spPr>
    </dgm:pt>
    <dgm:pt modelId="{CAAEED2F-AC44-4514-84C2-160FDC42F579}" type="pres">
      <dgm:prSet presAssocID="{FD53903F-8A86-4D24-917A-36748269F97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617A269-0CD9-4948-9932-FA1AD12DE27E}" type="pres">
      <dgm:prSet presAssocID="{77AF15ED-F058-4A0B-B979-9880C6062DF0}" presName="compNode" presStyleCnt="0"/>
      <dgm:spPr/>
    </dgm:pt>
    <dgm:pt modelId="{5284ED54-4761-44DA-8086-D5FD397A1C95}" type="pres">
      <dgm:prSet presAssocID="{77AF15ED-F058-4A0B-B979-9880C6062DF0}" presName="node" presStyleLbl="node1" presStyleIdx="2" presStyleCnt="4" custScaleX="2000000" custScaleY="133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6B65F-B8AB-44AD-8F33-AF566667E781}" type="pres">
      <dgm:prSet presAssocID="{77AF15ED-F058-4A0B-B979-9880C6062DF0}" presName="invisiNode" presStyleLbl="node1" presStyleIdx="2" presStyleCnt="4"/>
      <dgm:spPr/>
    </dgm:pt>
    <dgm:pt modelId="{41BC1ABA-1F87-4B1E-94EC-41724CD12655}" type="pres">
      <dgm:prSet presAssocID="{77AF15ED-F058-4A0B-B979-9880C6062DF0}" presName="imagNode" presStyleLbl="fgImgPlace1" presStyleIdx="2" presStyleCnt="4" custScaleX="1790681" custScaleY="43210"/>
      <dgm:spPr>
        <a:blipFill dpi="0" rotWithShape="0">
          <a:blip xmlns:r="http://schemas.openxmlformats.org/officeDocument/2006/relationships" r:embed="rId3"/>
          <a:srcRect/>
          <a:tile tx="222250" ty="-762000" sx="40000" sy="40000" flip="none" algn="ctr"/>
        </a:blipFill>
      </dgm:spPr>
    </dgm:pt>
    <dgm:pt modelId="{A9D6457D-CBBF-4A28-8C38-C3F75EA43CF1}" type="pres">
      <dgm:prSet presAssocID="{E3B236AA-E864-46E4-BC91-F2D73633FEA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DFA4098-C274-4C84-9513-F0698696D98A}" type="pres">
      <dgm:prSet presAssocID="{5DF8D196-4D3D-4940-9F32-682169997D7A}" presName="compNode" presStyleCnt="0"/>
      <dgm:spPr/>
    </dgm:pt>
    <dgm:pt modelId="{87B5BDBA-3C7A-41F1-8C33-F13937A84B36}" type="pres">
      <dgm:prSet presAssocID="{5DF8D196-4D3D-4940-9F32-682169997D7A}" presName="node" presStyleLbl="node1" presStyleIdx="3" presStyleCnt="4" custScaleX="2000000" custScaleY="133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8528D1-DD5F-4687-9BFE-878C43D23D5D}" type="pres">
      <dgm:prSet presAssocID="{5DF8D196-4D3D-4940-9F32-682169997D7A}" presName="invisiNode" presStyleLbl="node1" presStyleIdx="3" presStyleCnt="4"/>
      <dgm:spPr/>
    </dgm:pt>
    <dgm:pt modelId="{D88C7409-AB93-4FE3-A61D-F51EE8A4B008}" type="pres">
      <dgm:prSet presAssocID="{5DF8D196-4D3D-4940-9F32-682169997D7A}" presName="imagNode" presStyleLbl="fgImgPlace1" presStyleIdx="3" presStyleCnt="4" custScaleX="1790681" custScaleY="43210"/>
      <dgm:spPr>
        <a:blipFill dpi="0" rotWithShape="0">
          <a:blip xmlns:r="http://schemas.openxmlformats.org/officeDocument/2006/relationships" r:embed="rId4"/>
          <a:srcRect/>
          <a:tile tx="0" ty="0" sx="60000" sy="60000" flip="none" algn="ctr"/>
        </a:blipFill>
      </dgm:spPr>
    </dgm:pt>
  </dgm:ptLst>
  <dgm:cxnLst>
    <dgm:cxn modelId="{7417CC53-98FE-43F4-BF56-8508FB7DA803}" srcId="{AA690160-D328-4B69-A035-90D3C82FA0A6}" destId="{5DD0A7D4-5781-4819-AF33-C5CE25A2D297}" srcOrd="1" destOrd="0" parTransId="{05B7C26E-C389-4346-849B-05526EF2C457}" sibTransId="{FD53903F-8A86-4D24-917A-36748269F973}"/>
    <dgm:cxn modelId="{E3B67144-81C5-D440-8943-79D57F2235C9}" type="presOf" srcId="{5DD0A7D4-5781-4819-AF33-C5CE25A2D297}" destId="{E4B0666F-2CF1-4C21-A251-46E6EBFF7C1D}" srcOrd="0" destOrd="0" presId="urn:microsoft.com/office/officeart/2005/8/layout/pList2#1"/>
    <dgm:cxn modelId="{C267CCB1-5101-254E-AB7A-23AEC79D9A2B}" type="presOf" srcId="{A91F7A1B-DD1E-4B26-839C-2A5EF0A403AD}" destId="{3DB5F289-A8C3-40D5-8393-8636D9BFFD29}" srcOrd="0" destOrd="0" presId="urn:microsoft.com/office/officeart/2005/8/layout/pList2#1"/>
    <dgm:cxn modelId="{CD3B69F4-72CF-49E2-8926-8FD63E771977}" srcId="{AA690160-D328-4B69-A035-90D3C82FA0A6}" destId="{77AF15ED-F058-4A0B-B979-9880C6062DF0}" srcOrd="2" destOrd="0" parTransId="{0DF2CDB2-0880-4047-8447-A17EAE7580E4}" sibTransId="{E3B236AA-E864-46E4-BC91-F2D73633FEA4}"/>
    <dgm:cxn modelId="{B9B85342-AC50-4E97-8E9E-2FD870B1E881}" srcId="{AA690160-D328-4B69-A035-90D3C82FA0A6}" destId="{5DF8D196-4D3D-4940-9F32-682169997D7A}" srcOrd="3" destOrd="0" parTransId="{51CE1848-AB2A-4E28-8CF5-8442E546E0C5}" sibTransId="{90C1E242-23BD-452C-B222-DCFA2D4DAE3B}"/>
    <dgm:cxn modelId="{4A807D8A-31DC-894B-8D57-EB9E934322EE}" type="presOf" srcId="{E3B236AA-E864-46E4-BC91-F2D73633FEA4}" destId="{A9D6457D-CBBF-4A28-8C38-C3F75EA43CF1}" srcOrd="0" destOrd="0" presId="urn:microsoft.com/office/officeart/2005/8/layout/pList2#1"/>
    <dgm:cxn modelId="{9A40B199-C1E6-4AA6-9486-07915ED7CAE7}" srcId="{AA690160-D328-4B69-A035-90D3C82FA0A6}" destId="{476E4177-EF8D-419E-AB8A-93E66CC82482}" srcOrd="0" destOrd="0" parTransId="{50A25A56-CEA1-40EB-822C-18475EA4B47A}" sibTransId="{A91F7A1B-DD1E-4B26-839C-2A5EF0A403AD}"/>
    <dgm:cxn modelId="{401B6198-3493-1E4D-BF5A-67100B179767}" type="presOf" srcId="{AA690160-D328-4B69-A035-90D3C82FA0A6}" destId="{9E4DC8AD-1AC7-4E53-B32C-25202AFDB195}" srcOrd="0" destOrd="0" presId="urn:microsoft.com/office/officeart/2005/8/layout/pList2#1"/>
    <dgm:cxn modelId="{DF1FEDE6-8D11-B444-8DC0-1E5B282F86A1}" type="presOf" srcId="{476E4177-EF8D-419E-AB8A-93E66CC82482}" destId="{2572025E-E8B8-4F94-94D0-DC22D7F762FB}" srcOrd="0" destOrd="0" presId="urn:microsoft.com/office/officeart/2005/8/layout/pList2#1"/>
    <dgm:cxn modelId="{F5AD7AA8-F6E6-A543-B313-41B19C1310DD}" type="presOf" srcId="{FD53903F-8A86-4D24-917A-36748269F973}" destId="{CAAEED2F-AC44-4514-84C2-160FDC42F579}" srcOrd="0" destOrd="0" presId="urn:microsoft.com/office/officeart/2005/8/layout/pList2#1"/>
    <dgm:cxn modelId="{28FF53BF-E197-3F41-BBF2-6F41B5B350BB}" type="presOf" srcId="{77AF15ED-F058-4A0B-B979-9880C6062DF0}" destId="{5284ED54-4761-44DA-8086-D5FD397A1C95}" srcOrd="0" destOrd="0" presId="urn:microsoft.com/office/officeart/2005/8/layout/pList2#1"/>
    <dgm:cxn modelId="{057CF2F2-4EFF-DD4F-855E-E010617E8BB0}" type="presOf" srcId="{5DF8D196-4D3D-4940-9F32-682169997D7A}" destId="{87B5BDBA-3C7A-41F1-8C33-F13937A84B36}" srcOrd="0" destOrd="0" presId="urn:microsoft.com/office/officeart/2005/8/layout/pList2#1"/>
    <dgm:cxn modelId="{D8B8FF6E-CDFE-4A45-BAC9-4D607FCB92F9}" type="presParOf" srcId="{9E4DC8AD-1AC7-4E53-B32C-25202AFDB195}" destId="{ACBF4AF3-FAB8-444C-81AB-52C89640E279}" srcOrd="0" destOrd="0" presId="urn:microsoft.com/office/officeart/2005/8/layout/pList2#1"/>
    <dgm:cxn modelId="{5CCEE933-FE77-5D4C-A130-602EA92AA86F}" type="presParOf" srcId="{9E4DC8AD-1AC7-4E53-B32C-25202AFDB195}" destId="{78248EF9-FFBB-4EB0-94C4-16A1D0A1A170}" srcOrd="1" destOrd="0" presId="urn:microsoft.com/office/officeart/2005/8/layout/pList2#1"/>
    <dgm:cxn modelId="{32C03862-0796-454F-B148-E53B9FC8233F}" type="presParOf" srcId="{78248EF9-FFBB-4EB0-94C4-16A1D0A1A170}" destId="{CC8831C0-DF59-484B-83B2-A708366B3EB6}" srcOrd="0" destOrd="0" presId="urn:microsoft.com/office/officeart/2005/8/layout/pList2#1"/>
    <dgm:cxn modelId="{A862A52D-3CDA-E94A-8DC1-06513458D7A2}" type="presParOf" srcId="{CC8831C0-DF59-484B-83B2-A708366B3EB6}" destId="{2572025E-E8B8-4F94-94D0-DC22D7F762FB}" srcOrd="0" destOrd="0" presId="urn:microsoft.com/office/officeart/2005/8/layout/pList2#1"/>
    <dgm:cxn modelId="{709EF400-5CD3-8649-BD81-6E2C2A179062}" type="presParOf" srcId="{CC8831C0-DF59-484B-83B2-A708366B3EB6}" destId="{2E2B4276-DB06-4C66-80FF-919CDE10A5FE}" srcOrd="1" destOrd="0" presId="urn:microsoft.com/office/officeart/2005/8/layout/pList2#1"/>
    <dgm:cxn modelId="{24C21BD7-A9EB-0A46-BE3A-77230CD158A4}" type="presParOf" srcId="{CC8831C0-DF59-484B-83B2-A708366B3EB6}" destId="{C43EB61A-2E04-409F-8F87-79F190ED3CE0}" srcOrd="2" destOrd="0" presId="urn:microsoft.com/office/officeart/2005/8/layout/pList2#1"/>
    <dgm:cxn modelId="{C0820721-29BF-3D4E-84F4-2D6BB8609713}" type="presParOf" srcId="{78248EF9-FFBB-4EB0-94C4-16A1D0A1A170}" destId="{3DB5F289-A8C3-40D5-8393-8636D9BFFD29}" srcOrd="1" destOrd="0" presId="urn:microsoft.com/office/officeart/2005/8/layout/pList2#1"/>
    <dgm:cxn modelId="{B97953C3-2893-DF4B-A1DA-30A27FFDC594}" type="presParOf" srcId="{78248EF9-FFBB-4EB0-94C4-16A1D0A1A170}" destId="{0C509E44-86D3-42D8-94FF-9B9788BAB857}" srcOrd="2" destOrd="0" presId="urn:microsoft.com/office/officeart/2005/8/layout/pList2#1"/>
    <dgm:cxn modelId="{13E555E2-22AC-404F-B6B2-06C316513316}" type="presParOf" srcId="{0C509E44-86D3-42D8-94FF-9B9788BAB857}" destId="{E4B0666F-2CF1-4C21-A251-46E6EBFF7C1D}" srcOrd="0" destOrd="0" presId="urn:microsoft.com/office/officeart/2005/8/layout/pList2#1"/>
    <dgm:cxn modelId="{E7426105-BC32-9246-B112-E4C1012006D1}" type="presParOf" srcId="{0C509E44-86D3-42D8-94FF-9B9788BAB857}" destId="{BBFA0B92-8C45-4EAA-A200-A78384D846A7}" srcOrd="1" destOrd="0" presId="urn:microsoft.com/office/officeart/2005/8/layout/pList2#1"/>
    <dgm:cxn modelId="{18B28959-7446-C041-BCFB-F2BBF6E00267}" type="presParOf" srcId="{0C509E44-86D3-42D8-94FF-9B9788BAB857}" destId="{BF646D7A-C7D0-4489-A68F-61F32B7DB0C6}" srcOrd="2" destOrd="0" presId="urn:microsoft.com/office/officeart/2005/8/layout/pList2#1"/>
    <dgm:cxn modelId="{D7B96A30-93A0-2B4A-804C-AED53E5756B5}" type="presParOf" srcId="{78248EF9-FFBB-4EB0-94C4-16A1D0A1A170}" destId="{CAAEED2F-AC44-4514-84C2-160FDC42F579}" srcOrd="3" destOrd="0" presId="urn:microsoft.com/office/officeart/2005/8/layout/pList2#1"/>
    <dgm:cxn modelId="{FA04CA1A-D52E-3E44-BF02-6F35956C7E52}" type="presParOf" srcId="{78248EF9-FFBB-4EB0-94C4-16A1D0A1A170}" destId="{3617A269-0CD9-4948-9932-FA1AD12DE27E}" srcOrd="4" destOrd="0" presId="urn:microsoft.com/office/officeart/2005/8/layout/pList2#1"/>
    <dgm:cxn modelId="{1D4CBEAB-9602-9B41-964D-80BEC0902187}" type="presParOf" srcId="{3617A269-0CD9-4948-9932-FA1AD12DE27E}" destId="{5284ED54-4761-44DA-8086-D5FD397A1C95}" srcOrd="0" destOrd="0" presId="urn:microsoft.com/office/officeart/2005/8/layout/pList2#1"/>
    <dgm:cxn modelId="{743997E8-5EA0-744A-B8ED-69B17E27EF65}" type="presParOf" srcId="{3617A269-0CD9-4948-9932-FA1AD12DE27E}" destId="{9666B65F-B8AB-44AD-8F33-AF566667E781}" srcOrd="1" destOrd="0" presId="urn:microsoft.com/office/officeart/2005/8/layout/pList2#1"/>
    <dgm:cxn modelId="{50CFD6E4-F91E-2E4D-B58C-8EA70D52193D}" type="presParOf" srcId="{3617A269-0CD9-4948-9932-FA1AD12DE27E}" destId="{41BC1ABA-1F87-4B1E-94EC-41724CD12655}" srcOrd="2" destOrd="0" presId="urn:microsoft.com/office/officeart/2005/8/layout/pList2#1"/>
    <dgm:cxn modelId="{61B82F01-E056-784C-AA5E-7DFF47E20E03}" type="presParOf" srcId="{78248EF9-FFBB-4EB0-94C4-16A1D0A1A170}" destId="{A9D6457D-CBBF-4A28-8C38-C3F75EA43CF1}" srcOrd="5" destOrd="0" presId="urn:microsoft.com/office/officeart/2005/8/layout/pList2#1"/>
    <dgm:cxn modelId="{E7931267-D3C7-404B-94C8-01735BE0034F}" type="presParOf" srcId="{78248EF9-FFBB-4EB0-94C4-16A1D0A1A170}" destId="{CDFA4098-C274-4C84-9513-F0698696D98A}" srcOrd="6" destOrd="0" presId="urn:microsoft.com/office/officeart/2005/8/layout/pList2#1"/>
    <dgm:cxn modelId="{743F5786-C8E9-0B40-9997-01BF60210E79}" type="presParOf" srcId="{CDFA4098-C274-4C84-9513-F0698696D98A}" destId="{87B5BDBA-3C7A-41F1-8C33-F13937A84B36}" srcOrd="0" destOrd="0" presId="urn:microsoft.com/office/officeart/2005/8/layout/pList2#1"/>
    <dgm:cxn modelId="{D0F04B64-97F9-8048-AA70-3A4486384225}" type="presParOf" srcId="{CDFA4098-C274-4C84-9513-F0698696D98A}" destId="{928528D1-DD5F-4687-9BFE-878C43D23D5D}" srcOrd="1" destOrd="0" presId="urn:microsoft.com/office/officeart/2005/8/layout/pList2#1"/>
    <dgm:cxn modelId="{F20556C0-2F5F-6444-9172-EEB15E1036DF}" type="presParOf" srcId="{CDFA4098-C274-4C84-9513-F0698696D98A}" destId="{D88C7409-AB93-4FE3-A61D-F51EE8A4B008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690160-D328-4B69-A035-90D3C82FA0A6}" type="doc">
      <dgm:prSet loTypeId="urn:microsoft.com/office/officeart/2005/8/layout/pList2#1" loCatId="list" qsTypeId="urn:microsoft.com/office/officeart/2005/8/quickstyle/simple4" qsCatId="simple" csTypeId="urn:microsoft.com/office/officeart/2005/8/colors/colorful2" csCatId="colorful" phldr="1"/>
      <dgm:spPr/>
    </dgm:pt>
    <dgm:pt modelId="{476E4177-EF8D-419E-AB8A-93E66CC82482}">
      <dgm:prSet phldrT="[Text]" custT="1"/>
      <dgm:spPr/>
      <dgm:t>
        <a:bodyPr lIns="73152" tIns="274320" rIns="73152"/>
        <a:lstStyle/>
        <a:p>
          <a:pPr algn="l"/>
          <a:r>
            <a:rPr lang="en-US" sz="2200" dirty="0" smtClean="0">
              <a:latin typeface="Corbel" pitchFamily="34" charset="0"/>
            </a:rPr>
            <a:t>Constructivism</a:t>
          </a:r>
        </a:p>
      </dgm:t>
    </dgm:pt>
    <dgm:pt modelId="{50A25A56-CEA1-40EB-822C-18475EA4B47A}" type="parTrans" cxnId="{9A40B199-C1E6-4AA6-9486-07915ED7CAE7}">
      <dgm:prSet/>
      <dgm:spPr/>
      <dgm:t>
        <a:bodyPr/>
        <a:lstStyle/>
        <a:p>
          <a:endParaRPr lang="en-US"/>
        </a:p>
      </dgm:t>
    </dgm:pt>
    <dgm:pt modelId="{A91F7A1B-DD1E-4B26-839C-2A5EF0A403AD}" type="sibTrans" cxnId="{9A40B199-C1E6-4AA6-9486-07915ED7CAE7}">
      <dgm:prSet/>
      <dgm:spPr/>
      <dgm:t>
        <a:bodyPr/>
        <a:lstStyle/>
        <a:p>
          <a:endParaRPr lang="en-US"/>
        </a:p>
      </dgm:t>
    </dgm:pt>
    <dgm:pt modelId="{5DD0A7D4-5781-4819-AF33-C5CE25A2D297}">
      <dgm:prSet phldrT="[Text]" custT="1"/>
      <dgm:spPr/>
      <dgm:t>
        <a:bodyPr/>
        <a:lstStyle/>
        <a:p>
          <a:pPr algn="l"/>
          <a:r>
            <a:rPr lang="en-US" sz="2200" dirty="0" smtClean="0">
              <a:latin typeface="Corbel" pitchFamily="34" charset="0"/>
            </a:rPr>
            <a:t>Marx </a:t>
          </a:r>
        </a:p>
        <a:p>
          <a:pPr algn="l"/>
          <a:r>
            <a:rPr lang="en-US" sz="2200" dirty="0" err="1" smtClean="0">
              <a:latin typeface="Corbel" pitchFamily="34" charset="0"/>
            </a:rPr>
            <a:t>Freire</a:t>
          </a:r>
          <a:r>
            <a:rPr lang="en-US" sz="2200" dirty="0" smtClean="0">
              <a:latin typeface="Corbel" pitchFamily="34" charset="0"/>
            </a:rPr>
            <a:t> (</a:t>
          </a:r>
          <a:r>
            <a:rPr lang="en-US" sz="2200" dirty="0" err="1" smtClean="0">
              <a:latin typeface="Corbel" pitchFamily="34" charset="0"/>
            </a:rPr>
            <a:t>conscientization</a:t>
          </a:r>
          <a:r>
            <a:rPr lang="en-US" sz="2200" dirty="0" smtClean="0">
              <a:latin typeface="Corbel" pitchFamily="34" charset="0"/>
            </a:rPr>
            <a:t>: education as a vehicle of the poor engaging oppression)</a:t>
          </a:r>
        </a:p>
        <a:p>
          <a:pPr algn="l"/>
          <a:r>
            <a:rPr lang="en-US" sz="2200" dirty="0" smtClean="0">
              <a:latin typeface="Corbel" pitchFamily="34" charset="0"/>
            </a:rPr>
            <a:t>Lev </a:t>
          </a:r>
          <a:r>
            <a:rPr lang="en-US" sz="2200" dirty="0" err="1" smtClean="0">
              <a:latin typeface="Corbel" pitchFamily="34" charset="0"/>
            </a:rPr>
            <a:t>Vigotsky</a:t>
          </a:r>
          <a:r>
            <a:rPr lang="en-US" sz="2200" dirty="0" smtClean="0">
              <a:latin typeface="Corbel" pitchFamily="34" charset="0"/>
            </a:rPr>
            <a:t> (social </a:t>
          </a:r>
          <a:r>
            <a:rPr lang="en-US" sz="2200" dirty="0" err="1" smtClean="0">
              <a:latin typeface="Corbel" pitchFamily="34" charset="0"/>
            </a:rPr>
            <a:t>reconstructivism</a:t>
          </a:r>
          <a:r>
            <a:rPr lang="en-US" sz="2200" dirty="0" smtClean="0">
              <a:latin typeface="Corbel" pitchFamily="34" charset="0"/>
            </a:rPr>
            <a:t>)</a:t>
          </a:r>
          <a:endParaRPr lang="en-US" sz="2200" dirty="0">
            <a:latin typeface="Corbel" pitchFamily="34" charset="0"/>
          </a:endParaRPr>
        </a:p>
      </dgm:t>
    </dgm:pt>
    <dgm:pt modelId="{05B7C26E-C389-4346-849B-05526EF2C457}" type="parTrans" cxnId="{7417CC53-98FE-43F4-BF56-8508FB7DA803}">
      <dgm:prSet/>
      <dgm:spPr/>
      <dgm:t>
        <a:bodyPr/>
        <a:lstStyle/>
        <a:p>
          <a:endParaRPr lang="en-US"/>
        </a:p>
      </dgm:t>
    </dgm:pt>
    <dgm:pt modelId="{FD53903F-8A86-4D24-917A-36748269F973}" type="sibTrans" cxnId="{7417CC53-98FE-43F4-BF56-8508FB7DA803}">
      <dgm:prSet/>
      <dgm:spPr/>
      <dgm:t>
        <a:bodyPr/>
        <a:lstStyle/>
        <a:p>
          <a:endParaRPr lang="en-US"/>
        </a:p>
      </dgm:t>
    </dgm:pt>
    <dgm:pt modelId="{5DF8D196-4D3D-4940-9F32-682169997D7A}">
      <dgm:prSet phldrT="[Text]" custT="1"/>
      <dgm:spPr/>
      <dgm:t>
        <a:bodyPr lIns="73152" tIns="274320" rIns="73152"/>
        <a:lstStyle/>
        <a:p>
          <a:pPr algn="l"/>
          <a:r>
            <a:rPr lang="en-US" sz="2200" dirty="0" smtClean="0">
              <a:latin typeface="Corbel" pitchFamily="34" charset="0"/>
            </a:rPr>
            <a:t>Derived from Pragmatism </a:t>
          </a:r>
        </a:p>
        <a:p>
          <a:pPr algn="l"/>
          <a:r>
            <a:rPr lang="en-US" sz="2200" dirty="0" smtClean="0">
              <a:latin typeface="Corbel" pitchFamily="34" charset="0"/>
            </a:rPr>
            <a:t>John Dewey</a:t>
          </a:r>
        </a:p>
        <a:p>
          <a:pPr algn="l"/>
          <a:r>
            <a:rPr lang="en-US" sz="2200" dirty="0" smtClean="0">
              <a:latin typeface="Corbel" pitchFamily="34" charset="0"/>
            </a:rPr>
            <a:t>Jean Piaget</a:t>
          </a:r>
          <a:endParaRPr lang="en-US" sz="2200" dirty="0">
            <a:latin typeface="Corbel" pitchFamily="34" charset="0"/>
          </a:endParaRPr>
        </a:p>
      </dgm:t>
    </dgm:pt>
    <dgm:pt modelId="{90C1E242-23BD-452C-B222-DCFA2D4DAE3B}" type="sibTrans" cxnId="{B9B85342-AC50-4E97-8E9E-2FD870B1E881}">
      <dgm:prSet/>
      <dgm:spPr/>
      <dgm:t>
        <a:bodyPr/>
        <a:lstStyle/>
        <a:p>
          <a:endParaRPr lang="en-US"/>
        </a:p>
      </dgm:t>
    </dgm:pt>
    <dgm:pt modelId="{51CE1848-AB2A-4E28-8CF5-8442E546E0C5}" type="parTrans" cxnId="{B9B85342-AC50-4E97-8E9E-2FD870B1E881}">
      <dgm:prSet/>
      <dgm:spPr/>
      <dgm:t>
        <a:bodyPr/>
        <a:lstStyle/>
        <a:p>
          <a:endParaRPr lang="en-US"/>
        </a:p>
      </dgm:t>
    </dgm:pt>
    <dgm:pt modelId="{89C46C10-FBAD-7544-B42B-0DA0A34AE797}">
      <dgm:prSet phldrT="[Text]" custT="1"/>
      <dgm:spPr/>
      <dgm:t>
        <a:bodyPr lIns="73152" tIns="274320" rIns="73152"/>
        <a:lstStyle/>
        <a:p>
          <a:pPr algn="l"/>
          <a:r>
            <a:rPr lang="en-US" sz="2200" dirty="0" err="1" smtClean="0">
              <a:latin typeface="Corbel" pitchFamily="34" charset="0"/>
            </a:rPr>
            <a:t>Deconstructivism</a:t>
          </a:r>
          <a:r>
            <a:rPr lang="en-US" sz="2200" dirty="0" smtClean="0">
              <a:latin typeface="Corbel" pitchFamily="34" charset="0"/>
            </a:rPr>
            <a:t> (</a:t>
          </a:r>
          <a:r>
            <a:rPr lang="en-US" sz="2200" dirty="0" err="1" smtClean="0">
              <a:latin typeface="Corbel" pitchFamily="34" charset="0"/>
            </a:rPr>
            <a:t>Illich</a:t>
          </a:r>
          <a:r>
            <a:rPr lang="en-US" sz="2200" dirty="0" smtClean="0">
              <a:latin typeface="Corbel" pitchFamily="34" charset="0"/>
            </a:rPr>
            <a:t>)</a:t>
          </a:r>
        </a:p>
      </dgm:t>
    </dgm:pt>
    <dgm:pt modelId="{A9B7AE49-968E-8D47-B4B3-4CCB3C85B66C}" type="parTrans" cxnId="{8BF6A5CB-4E86-694B-A575-D476BB052240}">
      <dgm:prSet/>
      <dgm:spPr/>
      <dgm:t>
        <a:bodyPr/>
        <a:lstStyle/>
        <a:p>
          <a:endParaRPr lang="en-US"/>
        </a:p>
      </dgm:t>
    </dgm:pt>
    <dgm:pt modelId="{D48ED88F-7CA5-C143-81F3-34ABCEF021C4}" type="sibTrans" cxnId="{8BF6A5CB-4E86-694B-A575-D476BB052240}">
      <dgm:prSet/>
      <dgm:spPr/>
      <dgm:t>
        <a:bodyPr/>
        <a:lstStyle/>
        <a:p>
          <a:endParaRPr lang="en-US"/>
        </a:p>
      </dgm:t>
    </dgm:pt>
    <dgm:pt modelId="{0AF6FE71-F74A-F64B-9EA9-7B20417E3BEC}">
      <dgm:prSet phldrT="[Text]" custT="1"/>
      <dgm:spPr/>
      <dgm:t>
        <a:bodyPr lIns="73152" tIns="274320" rIns="73152"/>
        <a:lstStyle/>
        <a:p>
          <a:pPr algn="l"/>
          <a:r>
            <a:rPr lang="en-US" sz="2200" dirty="0" err="1" smtClean="0">
              <a:latin typeface="Corbel" pitchFamily="34" charset="0"/>
            </a:rPr>
            <a:t>Reconstructivism</a:t>
          </a:r>
          <a:endParaRPr lang="en-US" sz="2200" dirty="0" smtClean="0">
            <a:latin typeface="Corbel" pitchFamily="34" charset="0"/>
          </a:endParaRPr>
        </a:p>
      </dgm:t>
    </dgm:pt>
    <dgm:pt modelId="{13B68ABE-30C3-9346-9293-3FF5AD88AC9F}" type="parTrans" cxnId="{A77DC960-1B81-4C4E-B113-939452C71E72}">
      <dgm:prSet/>
      <dgm:spPr/>
    </dgm:pt>
    <dgm:pt modelId="{548CE7C6-AE7C-884C-A423-535F96992BB8}" type="sibTrans" cxnId="{A77DC960-1B81-4C4E-B113-939452C71E72}">
      <dgm:prSet/>
      <dgm:spPr/>
    </dgm:pt>
    <dgm:pt modelId="{9E4DC8AD-1AC7-4E53-B32C-25202AFDB195}" type="pres">
      <dgm:prSet presAssocID="{AA690160-D328-4B69-A035-90D3C82FA0A6}" presName="Name0" presStyleCnt="0">
        <dgm:presLayoutVars>
          <dgm:dir/>
          <dgm:resizeHandles val="exact"/>
        </dgm:presLayoutVars>
      </dgm:prSet>
      <dgm:spPr/>
    </dgm:pt>
    <dgm:pt modelId="{ACBF4AF3-FAB8-444C-81AB-52C89640E279}" type="pres">
      <dgm:prSet presAssocID="{AA690160-D328-4B69-A035-90D3C82FA0A6}" presName="bkgdShp" presStyleLbl="alignAccFollowNode1" presStyleIdx="0" presStyleCnt="1" custScaleY="89026"/>
      <dgm:spPr>
        <a:solidFill>
          <a:schemeClr val="bg1">
            <a:lumMod val="65000"/>
            <a:alpha val="90000"/>
          </a:schemeClr>
        </a:solidFill>
      </dgm:spPr>
    </dgm:pt>
    <dgm:pt modelId="{78248EF9-FFBB-4EB0-94C4-16A1D0A1A170}" type="pres">
      <dgm:prSet presAssocID="{AA690160-D328-4B69-A035-90D3C82FA0A6}" presName="linComp" presStyleCnt="0"/>
      <dgm:spPr/>
    </dgm:pt>
    <dgm:pt modelId="{CC8831C0-DF59-484B-83B2-A708366B3EB6}" type="pres">
      <dgm:prSet presAssocID="{476E4177-EF8D-419E-AB8A-93E66CC82482}" presName="compNode" presStyleCnt="0"/>
      <dgm:spPr/>
    </dgm:pt>
    <dgm:pt modelId="{2572025E-E8B8-4F94-94D0-DC22D7F762FB}" type="pres">
      <dgm:prSet presAssocID="{476E4177-EF8D-419E-AB8A-93E66CC82482}" presName="node" presStyleLbl="node1" presStyleIdx="0" presStyleCnt="3" custScaleX="945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B4276-DB06-4C66-80FF-919CDE10A5FE}" type="pres">
      <dgm:prSet presAssocID="{476E4177-EF8D-419E-AB8A-93E66CC82482}" presName="invisiNode" presStyleLbl="node1" presStyleIdx="0" presStyleCnt="3"/>
      <dgm:spPr/>
    </dgm:pt>
    <dgm:pt modelId="{C43EB61A-2E04-409F-8F87-79F190ED3CE0}" type="pres">
      <dgm:prSet presAssocID="{476E4177-EF8D-419E-AB8A-93E66CC82482}" presName="imagNode" presStyleLbl="fgImgPlace1" presStyleIdx="0" presStyleCnt="3"/>
      <dgm:spPr>
        <a:blipFill dpi="0" rotWithShape="0">
          <a:blip xmlns:r="http://schemas.openxmlformats.org/officeDocument/2006/relationships" r:embed="rId1"/>
          <a:srcRect/>
          <a:tile tx="0" ty="0" sx="40000" sy="40000" flip="none" algn="ctr"/>
        </a:blipFill>
      </dgm:spPr>
    </dgm:pt>
    <dgm:pt modelId="{3DB5F289-A8C3-40D5-8393-8636D9BFFD29}" type="pres">
      <dgm:prSet presAssocID="{A91F7A1B-DD1E-4B26-839C-2A5EF0A403A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DFA4098-C274-4C84-9513-F0698696D98A}" type="pres">
      <dgm:prSet presAssocID="{5DF8D196-4D3D-4940-9F32-682169997D7A}" presName="compNode" presStyleCnt="0"/>
      <dgm:spPr/>
    </dgm:pt>
    <dgm:pt modelId="{87B5BDBA-3C7A-41F1-8C33-F13937A84B36}" type="pres">
      <dgm:prSet presAssocID="{5DF8D196-4D3D-4940-9F32-682169997D7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8528D1-DD5F-4687-9BFE-878C43D23D5D}" type="pres">
      <dgm:prSet presAssocID="{5DF8D196-4D3D-4940-9F32-682169997D7A}" presName="invisiNode" presStyleLbl="node1" presStyleIdx="1" presStyleCnt="3"/>
      <dgm:spPr/>
    </dgm:pt>
    <dgm:pt modelId="{D88C7409-AB93-4FE3-A61D-F51EE8A4B008}" type="pres">
      <dgm:prSet presAssocID="{5DF8D196-4D3D-4940-9F32-682169997D7A}" presName="imagNode" presStyleLbl="fgImgPlace1" presStyleIdx="1" presStyleCnt="3"/>
      <dgm:spPr>
        <a:blipFill dpi="0" rotWithShape="0">
          <a:blip xmlns:r="http://schemas.openxmlformats.org/officeDocument/2006/relationships" r:embed="rId2"/>
          <a:srcRect/>
          <a:tile tx="0" ty="0" sx="60000" sy="60000" flip="none" algn="ctr"/>
        </a:blipFill>
      </dgm:spPr>
    </dgm:pt>
    <dgm:pt modelId="{CA6E58D0-F06D-4082-9183-0F2955E6C631}" type="pres">
      <dgm:prSet presAssocID="{90C1E242-23BD-452C-B222-DCFA2D4DAE3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C509E44-86D3-42D8-94FF-9B9788BAB857}" type="pres">
      <dgm:prSet presAssocID="{5DD0A7D4-5781-4819-AF33-C5CE25A2D297}" presName="compNode" presStyleCnt="0"/>
      <dgm:spPr/>
    </dgm:pt>
    <dgm:pt modelId="{E4B0666F-2CF1-4C21-A251-46E6EBFF7C1D}" type="pres">
      <dgm:prSet presAssocID="{5DD0A7D4-5781-4819-AF33-C5CE25A2D29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A0B92-8C45-4EAA-A200-A78384D846A7}" type="pres">
      <dgm:prSet presAssocID="{5DD0A7D4-5781-4819-AF33-C5CE25A2D297}" presName="invisiNode" presStyleLbl="node1" presStyleIdx="2" presStyleCnt="3"/>
      <dgm:spPr/>
    </dgm:pt>
    <dgm:pt modelId="{BF646D7A-C7D0-4489-A68F-61F32B7DB0C6}" type="pres">
      <dgm:prSet presAssocID="{5DD0A7D4-5781-4819-AF33-C5CE25A2D297}" presName="imagNode" presStyleLbl="fgImgPlace1" presStyleIdx="2" presStyleCnt="3"/>
      <dgm:spPr>
        <a:blipFill dpi="0" rotWithShape="0">
          <a:blip xmlns:r="http://schemas.openxmlformats.org/officeDocument/2006/relationships" r:embed="rId3"/>
          <a:srcRect/>
          <a:tile tx="0" ty="0" sx="30000" sy="30000" flip="none" algn="ctr"/>
        </a:blipFill>
      </dgm:spPr>
    </dgm:pt>
  </dgm:ptLst>
  <dgm:cxnLst>
    <dgm:cxn modelId="{7417CC53-98FE-43F4-BF56-8508FB7DA803}" srcId="{AA690160-D328-4B69-A035-90D3C82FA0A6}" destId="{5DD0A7D4-5781-4819-AF33-C5CE25A2D297}" srcOrd="2" destOrd="0" parTransId="{05B7C26E-C389-4346-849B-05526EF2C457}" sibTransId="{FD53903F-8A86-4D24-917A-36748269F973}"/>
    <dgm:cxn modelId="{23BFED4D-D45C-E04F-B542-05865495BD35}" type="presOf" srcId="{A91F7A1B-DD1E-4B26-839C-2A5EF0A403AD}" destId="{3DB5F289-A8C3-40D5-8393-8636D9BFFD29}" srcOrd="0" destOrd="0" presId="urn:microsoft.com/office/officeart/2005/8/layout/pList2#1"/>
    <dgm:cxn modelId="{04AFCA51-D652-824C-9A73-644FA6FAB95E}" type="presOf" srcId="{0AF6FE71-F74A-F64B-9EA9-7B20417E3BEC}" destId="{2572025E-E8B8-4F94-94D0-DC22D7F762FB}" srcOrd="0" destOrd="2" presId="urn:microsoft.com/office/officeart/2005/8/layout/pList2#1"/>
    <dgm:cxn modelId="{F9168210-AECD-744A-AE34-E86ACFD518E7}" type="presOf" srcId="{90C1E242-23BD-452C-B222-DCFA2D4DAE3B}" destId="{CA6E58D0-F06D-4082-9183-0F2955E6C631}" srcOrd="0" destOrd="0" presId="urn:microsoft.com/office/officeart/2005/8/layout/pList2#1"/>
    <dgm:cxn modelId="{D7047485-9F35-944C-B171-71F3070C3678}" type="presOf" srcId="{89C46C10-FBAD-7544-B42B-0DA0A34AE797}" destId="{2572025E-E8B8-4F94-94D0-DC22D7F762FB}" srcOrd="0" destOrd="1" presId="urn:microsoft.com/office/officeart/2005/8/layout/pList2#1"/>
    <dgm:cxn modelId="{8BF6A5CB-4E86-694B-A575-D476BB052240}" srcId="{476E4177-EF8D-419E-AB8A-93E66CC82482}" destId="{89C46C10-FBAD-7544-B42B-0DA0A34AE797}" srcOrd="0" destOrd="0" parTransId="{A9B7AE49-968E-8D47-B4B3-4CCB3C85B66C}" sibTransId="{D48ED88F-7CA5-C143-81F3-34ABCEF021C4}"/>
    <dgm:cxn modelId="{EA275A61-28DA-2F4D-8748-3435CDE43F37}" type="presOf" srcId="{AA690160-D328-4B69-A035-90D3C82FA0A6}" destId="{9E4DC8AD-1AC7-4E53-B32C-25202AFDB195}" srcOrd="0" destOrd="0" presId="urn:microsoft.com/office/officeart/2005/8/layout/pList2#1"/>
    <dgm:cxn modelId="{B9B85342-AC50-4E97-8E9E-2FD870B1E881}" srcId="{AA690160-D328-4B69-A035-90D3C82FA0A6}" destId="{5DF8D196-4D3D-4940-9F32-682169997D7A}" srcOrd="1" destOrd="0" parTransId="{51CE1848-AB2A-4E28-8CF5-8442E546E0C5}" sibTransId="{90C1E242-23BD-452C-B222-DCFA2D4DAE3B}"/>
    <dgm:cxn modelId="{A1AF4E1E-095F-6645-ADC2-E28D8A0E7DA7}" type="presOf" srcId="{5DD0A7D4-5781-4819-AF33-C5CE25A2D297}" destId="{E4B0666F-2CF1-4C21-A251-46E6EBFF7C1D}" srcOrd="0" destOrd="0" presId="urn:microsoft.com/office/officeart/2005/8/layout/pList2#1"/>
    <dgm:cxn modelId="{A77DC960-1B81-4C4E-B113-939452C71E72}" srcId="{476E4177-EF8D-419E-AB8A-93E66CC82482}" destId="{0AF6FE71-F74A-F64B-9EA9-7B20417E3BEC}" srcOrd="1" destOrd="0" parTransId="{13B68ABE-30C3-9346-9293-3FF5AD88AC9F}" sibTransId="{548CE7C6-AE7C-884C-A423-535F96992BB8}"/>
    <dgm:cxn modelId="{9A40B199-C1E6-4AA6-9486-07915ED7CAE7}" srcId="{AA690160-D328-4B69-A035-90D3C82FA0A6}" destId="{476E4177-EF8D-419E-AB8A-93E66CC82482}" srcOrd="0" destOrd="0" parTransId="{50A25A56-CEA1-40EB-822C-18475EA4B47A}" sibTransId="{A91F7A1B-DD1E-4B26-839C-2A5EF0A403AD}"/>
    <dgm:cxn modelId="{71EBDE33-9AE9-4B44-B6E0-E002986F8E5F}" type="presOf" srcId="{476E4177-EF8D-419E-AB8A-93E66CC82482}" destId="{2572025E-E8B8-4F94-94D0-DC22D7F762FB}" srcOrd="0" destOrd="0" presId="urn:microsoft.com/office/officeart/2005/8/layout/pList2#1"/>
    <dgm:cxn modelId="{75F45B36-65F5-5344-B408-B680D444D14B}" type="presOf" srcId="{5DF8D196-4D3D-4940-9F32-682169997D7A}" destId="{87B5BDBA-3C7A-41F1-8C33-F13937A84B36}" srcOrd="0" destOrd="0" presId="urn:microsoft.com/office/officeart/2005/8/layout/pList2#1"/>
    <dgm:cxn modelId="{E270AAA8-9BAB-2846-97C9-D8F5286BE8BF}" type="presParOf" srcId="{9E4DC8AD-1AC7-4E53-B32C-25202AFDB195}" destId="{ACBF4AF3-FAB8-444C-81AB-52C89640E279}" srcOrd="0" destOrd="0" presId="urn:microsoft.com/office/officeart/2005/8/layout/pList2#1"/>
    <dgm:cxn modelId="{4C3AFC45-AFC4-5343-A8BE-15D37EE9DD32}" type="presParOf" srcId="{9E4DC8AD-1AC7-4E53-B32C-25202AFDB195}" destId="{78248EF9-FFBB-4EB0-94C4-16A1D0A1A170}" srcOrd="1" destOrd="0" presId="urn:microsoft.com/office/officeart/2005/8/layout/pList2#1"/>
    <dgm:cxn modelId="{E65D167B-08B2-9443-87E8-C7A1D624A1FF}" type="presParOf" srcId="{78248EF9-FFBB-4EB0-94C4-16A1D0A1A170}" destId="{CC8831C0-DF59-484B-83B2-A708366B3EB6}" srcOrd="0" destOrd="0" presId="urn:microsoft.com/office/officeart/2005/8/layout/pList2#1"/>
    <dgm:cxn modelId="{899E3352-F831-C741-956F-5BEFDE7320F4}" type="presParOf" srcId="{CC8831C0-DF59-484B-83B2-A708366B3EB6}" destId="{2572025E-E8B8-4F94-94D0-DC22D7F762FB}" srcOrd="0" destOrd="0" presId="urn:microsoft.com/office/officeart/2005/8/layout/pList2#1"/>
    <dgm:cxn modelId="{A48D00CA-48B7-3844-A821-3B1C5F34424C}" type="presParOf" srcId="{CC8831C0-DF59-484B-83B2-A708366B3EB6}" destId="{2E2B4276-DB06-4C66-80FF-919CDE10A5FE}" srcOrd="1" destOrd="0" presId="urn:microsoft.com/office/officeart/2005/8/layout/pList2#1"/>
    <dgm:cxn modelId="{8BBCAB86-8001-7746-95E3-3E4DD1678007}" type="presParOf" srcId="{CC8831C0-DF59-484B-83B2-A708366B3EB6}" destId="{C43EB61A-2E04-409F-8F87-79F190ED3CE0}" srcOrd="2" destOrd="0" presId="urn:microsoft.com/office/officeart/2005/8/layout/pList2#1"/>
    <dgm:cxn modelId="{A1F56296-EA73-3547-8B7F-BFFA41927B04}" type="presParOf" srcId="{78248EF9-FFBB-4EB0-94C4-16A1D0A1A170}" destId="{3DB5F289-A8C3-40D5-8393-8636D9BFFD29}" srcOrd="1" destOrd="0" presId="urn:microsoft.com/office/officeart/2005/8/layout/pList2#1"/>
    <dgm:cxn modelId="{8F2E4AA1-53B3-3D44-BBEB-0D14758FC9C4}" type="presParOf" srcId="{78248EF9-FFBB-4EB0-94C4-16A1D0A1A170}" destId="{CDFA4098-C274-4C84-9513-F0698696D98A}" srcOrd="2" destOrd="0" presId="urn:microsoft.com/office/officeart/2005/8/layout/pList2#1"/>
    <dgm:cxn modelId="{A80471DB-0448-184A-B18F-2632079C79CB}" type="presParOf" srcId="{CDFA4098-C274-4C84-9513-F0698696D98A}" destId="{87B5BDBA-3C7A-41F1-8C33-F13937A84B36}" srcOrd="0" destOrd="0" presId="urn:microsoft.com/office/officeart/2005/8/layout/pList2#1"/>
    <dgm:cxn modelId="{2989CA78-381F-664B-B330-E34E0C156FE7}" type="presParOf" srcId="{CDFA4098-C274-4C84-9513-F0698696D98A}" destId="{928528D1-DD5F-4687-9BFE-878C43D23D5D}" srcOrd="1" destOrd="0" presId="urn:microsoft.com/office/officeart/2005/8/layout/pList2#1"/>
    <dgm:cxn modelId="{948115B5-AA09-A545-86F5-0C1B66740027}" type="presParOf" srcId="{CDFA4098-C274-4C84-9513-F0698696D98A}" destId="{D88C7409-AB93-4FE3-A61D-F51EE8A4B008}" srcOrd="2" destOrd="0" presId="urn:microsoft.com/office/officeart/2005/8/layout/pList2#1"/>
    <dgm:cxn modelId="{00926517-29AE-E943-A9FA-BB7FCA7FC7D6}" type="presParOf" srcId="{78248EF9-FFBB-4EB0-94C4-16A1D0A1A170}" destId="{CA6E58D0-F06D-4082-9183-0F2955E6C631}" srcOrd="3" destOrd="0" presId="urn:microsoft.com/office/officeart/2005/8/layout/pList2#1"/>
    <dgm:cxn modelId="{1CC461CE-145D-1248-AAFC-2F986911CD85}" type="presParOf" srcId="{78248EF9-FFBB-4EB0-94C4-16A1D0A1A170}" destId="{0C509E44-86D3-42D8-94FF-9B9788BAB857}" srcOrd="4" destOrd="0" presId="urn:microsoft.com/office/officeart/2005/8/layout/pList2#1"/>
    <dgm:cxn modelId="{E97FCE51-EA50-674F-B961-2C1992026254}" type="presParOf" srcId="{0C509E44-86D3-42D8-94FF-9B9788BAB857}" destId="{E4B0666F-2CF1-4C21-A251-46E6EBFF7C1D}" srcOrd="0" destOrd="0" presId="urn:microsoft.com/office/officeart/2005/8/layout/pList2#1"/>
    <dgm:cxn modelId="{77E55143-F726-8443-A7A9-C24625918DE0}" type="presParOf" srcId="{0C509E44-86D3-42D8-94FF-9B9788BAB857}" destId="{BBFA0B92-8C45-4EAA-A200-A78384D846A7}" srcOrd="1" destOrd="0" presId="urn:microsoft.com/office/officeart/2005/8/layout/pList2#1"/>
    <dgm:cxn modelId="{CDFF1891-FE3E-7846-8EAB-127E83FDB000}" type="presParOf" srcId="{0C509E44-86D3-42D8-94FF-9B9788BAB857}" destId="{BF646D7A-C7D0-4489-A68F-61F32B7DB0C6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F4AF3-FAB8-444C-81AB-52C89640E279}">
      <dsp:nvSpPr>
        <dsp:cNvPr id="0" name=""/>
        <dsp:cNvSpPr/>
      </dsp:nvSpPr>
      <dsp:spPr>
        <a:xfrm>
          <a:off x="0" y="0"/>
          <a:ext cx="9144000" cy="2777490"/>
        </a:xfrm>
        <a:prstGeom prst="roundRect">
          <a:avLst>
            <a:gd name="adj" fmla="val 10000"/>
          </a:avLst>
        </a:prstGeom>
        <a:solidFill>
          <a:schemeClr val="bg1">
            <a:lumMod val="65000"/>
            <a:alpha val="9000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EB61A-2E04-409F-8F87-79F190ED3CE0}">
      <dsp:nvSpPr>
        <dsp:cNvPr id="0" name=""/>
        <dsp:cNvSpPr/>
      </dsp:nvSpPr>
      <dsp:spPr>
        <a:xfrm>
          <a:off x="662190" y="370332"/>
          <a:ext cx="1626319" cy="2036826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1"/>
          <a:srcRect/>
          <a:tile tx="0" ty="0" sx="40000" sy="4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72025E-E8B8-4F94-94D0-DC22D7F762FB}">
      <dsp:nvSpPr>
        <dsp:cNvPr id="0" name=""/>
        <dsp:cNvSpPr/>
      </dsp:nvSpPr>
      <dsp:spPr>
        <a:xfrm rot="10800000">
          <a:off x="274857" y="2777489"/>
          <a:ext cx="2400984" cy="339471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Pre-Modernist</a:t>
          </a:r>
          <a:br>
            <a:rPr lang="en-US" sz="2200" kern="1200" dirty="0" smtClean="0">
              <a:latin typeface="Corbel" pitchFamily="34" charset="0"/>
            </a:rPr>
          </a:br>
          <a:endParaRPr lang="en-US" sz="2200" kern="1200" dirty="0">
            <a:latin typeface="Corbel" pitchFamily="34" charset="0"/>
          </a:endParaRPr>
        </a:p>
      </dsp:txBody>
      <dsp:txXfrm rot="10800000">
        <a:off x="348696" y="2777489"/>
        <a:ext cx="2253306" cy="3320871"/>
      </dsp:txXfrm>
    </dsp:sp>
    <dsp:sp modelId="{BF646D7A-C7D0-4489-A68F-61F32B7DB0C6}">
      <dsp:nvSpPr>
        <dsp:cNvPr id="0" name=""/>
        <dsp:cNvSpPr/>
      </dsp:nvSpPr>
      <dsp:spPr>
        <a:xfrm>
          <a:off x="3026923" y="370332"/>
          <a:ext cx="1626319" cy="2036826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2"/>
          <a:srcRect/>
          <a:tile tx="0" ty="0" sx="30000" sy="3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B0666F-2CF1-4C21-A251-46E6EBFF7C1D}">
      <dsp:nvSpPr>
        <dsp:cNvPr id="0" name=""/>
        <dsp:cNvSpPr/>
      </dsp:nvSpPr>
      <dsp:spPr>
        <a:xfrm rot="10800000">
          <a:off x="2838473" y="2777489"/>
          <a:ext cx="2003218" cy="339471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1560507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7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7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Behaviorism</a:t>
          </a:r>
          <a:endParaRPr lang="en-US" sz="2200" kern="1200" dirty="0">
            <a:latin typeface="Corbel" pitchFamily="34" charset="0"/>
          </a:endParaRPr>
        </a:p>
      </dsp:txBody>
      <dsp:txXfrm rot="10800000">
        <a:off x="2900079" y="2777489"/>
        <a:ext cx="1880006" cy="3333104"/>
      </dsp:txXfrm>
    </dsp:sp>
    <dsp:sp modelId="{41BC1ABA-1F87-4B1E-94EC-41724CD12655}">
      <dsp:nvSpPr>
        <dsp:cNvPr id="0" name=""/>
        <dsp:cNvSpPr/>
      </dsp:nvSpPr>
      <dsp:spPr>
        <a:xfrm>
          <a:off x="5004324" y="370332"/>
          <a:ext cx="1626319" cy="2036826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3"/>
          <a:srcRect/>
          <a:tile tx="222250" ty="-762000" sx="40000" sy="4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84ED54-4761-44DA-8086-D5FD397A1C95}">
      <dsp:nvSpPr>
        <dsp:cNvPr id="0" name=""/>
        <dsp:cNvSpPr/>
      </dsp:nvSpPr>
      <dsp:spPr>
        <a:xfrm rot="10800000">
          <a:off x="5004324" y="2777489"/>
          <a:ext cx="1626319" cy="339471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>
              <a:latin typeface="Corbel" pitchFamily="34" charset="0"/>
            </a:rPr>
            <a:t>Cognitivism</a:t>
          </a:r>
          <a:endParaRPr lang="en-US" sz="2200" kern="1200" dirty="0">
            <a:latin typeface="Corbel" pitchFamily="34" charset="0"/>
          </a:endParaRPr>
        </a:p>
      </dsp:txBody>
      <dsp:txXfrm rot="10800000">
        <a:off x="5054339" y="2777489"/>
        <a:ext cx="1526289" cy="3344695"/>
      </dsp:txXfrm>
    </dsp:sp>
    <dsp:sp modelId="{B68F94D2-D73D-420A-802B-DFDC9BE4ED4C}">
      <dsp:nvSpPr>
        <dsp:cNvPr id="0" name=""/>
        <dsp:cNvSpPr/>
      </dsp:nvSpPr>
      <dsp:spPr>
        <a:xfrm>
          <a:off x="7018049" y="370332"/>
          <a:ext cx="1626319" cy="2036826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4"/>
          <a:srcRect/>
          <a:tile tx="889000" ty="0" sx="90000" sy="90000" flip="none" algn="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706799-997B-4F74-B652-58B58A51EA58}">
      <dsp:nvSpPr>
        <dsp:cNvPr id="0" name=""/>
        <dsp:cNvSpPr/>
      </dsp:nvSpPr>
      <dsp:spPr>
        <a:xfrm rot="10800000">
          <a:off x="6793275" y="2777489"/>
          <a:ext cx="2075866" cy="339471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20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Constructivism</a:t>
          </a:r>
          <a:endParaRPr lang="en-US" sz="2200" kern="1200" dirty="0">
            <a:latin typeface="Corbel" pitchFamily="34" charset="0"/>
          </a:endParaRPr>
        </a:p>
      </dsp:txBody>
      <dsp:txXfrm rot="10800000">
        <a:off x="6857115" y="2777489"/>
        <a:ext cx="1948186" cy="3330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F4AF3-FAB8-444C-81AB-52C89640E279}">
      <dsp:nvSpPr>
        <dsp:cNvPr id="0" name=""/>
        <dsp:cNvSpPr/>
      </dsp:nvSpPr>
      <dsp:spPr>
        <a:xfrm>
          <a:off x="0" y="567691"/>
          <a:ext cx="9144000" cy="1642107"/>
        </a:xfrm>
        <a:prstGeom prst="roundRect">
          <a:avLst>
            <a:gd name="adj" fmla="val 10000"/>
          </a:avLst>
        </a:prstGeom>
        <a:solidFill>
          <a:schemeClr val="bg1">
            <a:lumMod val="65000"/>
            <a:alpha val="9000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EB61A-2E04-409F-8F87-79F190ED3CE0}">
      <dsp:nvSpPr>
        <dsp:cNvPr id="0" name=""/>
        <dsp:cNvSpPr/>
      </dsp:nvSpPr>
      <dsp:spPr>
        <a:xfrm>
          <a:off x="522872" y="101922"/>
          <a:ext cx="1229729" cy="1184903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1"/>
          <a:srcRect/>
          <a:tile tx="0" ty="0" sx="40000" sy="4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72025E-E8B8-4F94-94D0-DC22D7F762FB}">
      <dsp:nvSpPr>
        <dsp:cNvPr id="0" name=""/>
        <dsp:cNvSpPr/>
      </dsp:nvSpPr>
      <dsp:spPr>
        <a:xfrm rot="10800000">
          <a:off x="283443" y="694377"/>
          <a:ext cx="1708588" cy="6172193"/>
        </a:xfrm>
        <a:prstGeom prst="leftArrow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orbel" pitchFamily="34" charset="0"/>
            </a:rPr>
            <a:t>Pre-Modern Education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orbel" pitchFamily="34" charset="0"/>
            </a:rPr>
            <a:t>Remnants of Greek thinking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orbel" pitchFamily="34" charset="0"/>
            </a:rPr>
            <a:t>Emergence of Universities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latin typeface="Corbel" pitchFamily="34" charset="0"/>
          </a:endParaRPr>
        </a:p>
      </dsp:txBody>
      <dsp:txXfrm rot="10800000">
        <a:off x="283443" y="2237425"/>
        <a:ext cx="1281441" cy="3086097"/>
      </dsp:txXfrm>
    </dsp:sp>
    <dsp:sp modelId="{BF646D7A-C7D0-4489-A68F-61F32B7DB0C6}">
      <dsp:nvSpPr>
        <dsp:cNvPr id="0" name=""/>
        <dsp:cNvSpPr/>
      </dsp:nvSpPr>
      <dsp:spPr>
        <a:xfrm>
          <a:off x="2240003" y="101922"/>
          <a:ext cx="1229729" cy="1184903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2"/>
          <a:srcRect/>
          <a:tile tx="0" ty="0" sx="30000" sy="3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B0666F-2CF1-4C21-A251-46E6EBFF7C1D}">
      <dsp:nvSpPr>
        <dsp:cNvPr id="0" name=""/>
        <dsp:cNvSpPr/>
      </dsp:nvSpPr>
      <dsp:spPr>
        <a:xfrm rot="10800000">
          <a:off x="2000574" y="694377"/>
          <a:ext cx="1708588" cy="6172193"/>
        </a:xfrm>
        <a:prstGeom prst="leftArrow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orbel" pitchFamily="34" charset="0"/>
            </a:rPr>
            <a:t>Anti-</a:t>
          </a:r>
          <a:r>
            <a:rPr lang="en-US" sz="1800" kern="1200" dirty="0" err="1" smtClean="0">
              <a:latin typeface="Corbel" pitchFamily="34" charset="0"/>
            </a:rPr>
            <a:t>educationalism</a:t>
          </a:r>
          <a:endParaRPr lang="en-US" sz="1800" kern="1200" dirty="0" smtClean="0">
            <a:latin typeface="Corbel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orbel" pitchFamily="34" charset="0"/>
            </a:rPr>
            <a:t>Dark Ages of Catholicism</a:t>
          </a:r>
          <a:endParaRPr lang="en-US" sz="1800" kern="1200" dirty="0">
            <a:latin typeface="Corbel" pitchFamily="34" charset="0"/>
          </a:endParaRPr>
        </a:p>
      </dsp:txBody>
      <dsp:txXfrm rot="10800000">
        <a:off x="2000574" y="2237425"/>
        <a:ext cx="1281441" cy="3086097"/>
      </dsp:txXfrm>
    </dsp:sp>
    <dsp:sp modelId="{41BC1ABA-1F87-4B1E-94EC-41724CD12655}">
      <dsp:nvSpPr>
        <dsp:cNvPr id="0" name=""/>
        <dsp:cNvSpPr/>
      </dsp:nvSpPr>
      <dsp:spPr>
        <a:xfrm>
          <a:off x="3957135" y="101922"/>
          <a:ext cx="1229729" cy="1184903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3"/>
          <a:srcRect/>
          <a:tile tx="222250" ty="-762000" sx="40000" sy="4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84ED54-4761-44DA-8086-D5FD397A1C95}">
      <dsp:nvSpPr>
        <dsp:cNvPr id="0" name=""/>
        <dsp:cNvSpPr/>
      </dsp:nvSpPr>
      <dsp:spPr>
        <a:xfrm rot="10800000">
          <a:off x="3717705" y="694377"/>
          <a:ext cx="1708588" cy="6172193"/>
        </a:xfrm>
        <a:prstGeom prst="leftArrow">
          <a:avLst/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60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orbel" pitchFamily="34" charset="0"/>
            </a:rPr>
            <a:t>Elitist Education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orbel" pitchFamily="34" charset="0"/>
            </a:rPr>
            <a:t>Jesuit Models</a:t>
          </a:r>
          <a:endParaRPr lang="en-US" sz="2000" kern="1200" dirty="0">
            <a:latin typeface="Corbel" pitchFamily="34" charset="0"/>
          </a:endParaRPr>
        </a:p>
      </dsp:txBody>
      <dsp:txXfrm rot="10800000">
        <a:off x="3717705" y="2237425"/>
        <a:ext cx="1281441" cy="3086097"/>
      </dsp:txXfrm>
    </dsp:sp>
    <dsp:sp modelId="{D88C7409-AB93-4FE3-A61D-F51EE8A4B008}">
      <dsp:nvSpPr>
        <dsp:cNvPr id="0" name=""/>
        <dsp:cNvSpPr/>
      </dsp:nvSpPr>
      <dsp:spPr>
        <a:xfrm>
          <a:off x="5674266" y="101922"/>
          <a:ext cx="1229729" cy="1184903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4"/>
          <a:srcRect/>
          <a:tile tx="0" ty="0" sx="60000" sy="6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B5BDBA-3C7A-41F1-8C33-F13937A84B36}">
      <dsp:nvSpPr>
        <dsp:cNvPr id="0" name=""/>
        <dsp:cNvSpPr/>
      </dsp:nvSpPr>
      <dsp:spPr>
        <a:xfrm rot="10800000">
          <a:off x="5434837" y="694377"/>
          <a:ext cx="1708588" cy="6172193"/>
        </a:xfrm>
        <a:prstGeom prst="leftArrow">
          <a:avLst/>
        </a:prstGeom>
        <a:gradFill rotWithShape="0">
          <a:gsLst>
            <a:gs pos="0">
              <a:schemeClr val="accent2">
                <a:hueOff val="3511140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40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40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orbel" pitchFamily="34" charset="0"/>
            </a:rPr>
            <a:t>Democratic Calvinism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orbel" pitchFamily="34" charset="0"/>
            </a:rPr>
            <a:t>Puritan Foundation of Modern Educational Systems in US</a:t>
          </a:r>
          <a:endParaRPr lang="en-US" sz="1800" kern="1200" dirty="0">
            <a:latin typeface="Corbel" pitchFamily="34" charset="0"/>
          </a:endParaRPr>
        </a:p>
      </dsp:txBody>
      <dsp:txXfrm rot="10800000">
        <a:off x="5434837" y="2237425"/>
        <a:ext cx="1281441" cy="3086097"/>
      </dsp:txXfrm>
    </dsp:sp>
    <dsp:sp modelId="{B68F94D2-D73D-420A-802B-DFDC9BE4ED4C}">
      <dsp:nvSpPr>
        <dsp:cNvPr id="0" name=""/>
        <dsp:cNvSpPr/>
      </dsp:nvSpPr>
      <dsp:spPr>
        <a:xfrm>
          <a:off x="7391397" y="101922"/>
          <a:ext cx="1229729" cy="1184903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5"/>
          <a:srcRect/>
          <a:tile tx="889000" ty="0" sx="90000" sy="90000" flip="none" algn="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706799-997B-4F74-B652-58B58A51EA58}">
      <dsp:nvSpPr>
        <dsp:cNvPr id="0" name=""/>
        <dsp:cNvSpPr/>
      </dsp:nvSpPr>
      <dsp:spPr>
        <a:xfrm rot="10800000">
          <a:off x="7151968" y="694377"/>
          <a:ext cx="1708588" cy="6172193"/>
        </a:xfrm>
        <a:prstGeom prst="leftArrow">
          <a:avLst/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20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orbel" pitchFamily="34" charset="0"/>
            </a:rPr>
            <a:t>Modern Factory-style Education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orbel" pitchFamily="34" charset="0"/>
            </a:rPr>
            <a:t>Secularism</a:t>
          </a:r>
          <a:endParaRPr lang="en-US" sz="2000" kern="1200" dirty="0">
            <a:latin typeface="Corbel" pitchFamily="34" charset="0"/>
          </a:endParaRPr>
        </a:p>
      </dsp:txBody>
      <dsp:txXfrm rot="10800000">
        <a:off x="7151968" y="2237425"/>
        <a:ext cx="1281441" cy="3086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F4AF3-FAB8-444C-81AB-52C89640E279}">
      <dsp:nvSpPr>
        <dsp:cNvPr id="0" name=""/>
        <dsp:cNvSpPr/>
      </dsp:nvSpPr>
      <dsp:spPr>
        <a:xfrm>
          <a:off x="0" y="457202"/>
          <a:ext cx="9144000" cy="1337305"/>
        </a:xfrm>
        <a:prstGeom prst="roundRect">
          <a:avLst>
            <a:gd name="adj" fmla="val 10000"/>
          </a:avLst>
        </a:prstGeom>
        <a:solidFill>
          <a:schemeClr val="bg1">
            <a:lumMod val="65000"/>
            <a:alpha val="9000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EB61A-2E04-409F-8F87-79F190ED3CE0}">
      <dsp:nvSpPr>
        <dsp:cNvPr id="0" name=""/>
        <dsp:cNvSpPr/>
      </dsp:nvSpPr>
      <dsp:spPr>
        <a:xfrm>
          <a:off x="838199" y="664840"/>
          <a:ext cx="1020458" cy="880112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1"/>
          <a:srcRect/>
          <a:tile tx="0" ty="0" sx="40000" sy="4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72025E-E8B8-4F94-94D0-DC22D7F762FB}">
      <dsp:nvSpPr>
        <dsp:cNvPr id="0" name=""/>
        <dsp:cNvSpPr/>
      </dsp:nvSpPr>
      <dsp:spPr>
        <a:xfrm rot="10800000">
          <a:off x="279250" y="1925943"/>
          <a:ext cx="2138355" cy="4530104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Cognitive Behaviorism</a:t>
          </a:r>
          <a:endParaRPr lang="en-US" sz="2200" kern="1200" dirty="0">
            <a:latin typeface="Corbel" pitchFamily="34" charset="0"/>
          </a:endParaRPr>
        </a:p>
      </dsp:txBody>
      <dsp:txXfrm rot="10800000">
        <a:off x="345012" y="1925943"/>
        <a:ext cx="2006831" cy="4464342"/>
      </dsp:txXfrm>
    </dsp:sp>
    <dsp:sp modelId="{BF646D7A-C7D0-4489-A68F-61F32B7DB0C6}">
      <dsp:nvSpPr>
        <dsp:cNvPr id="0" name=""/>
        <dsp:cNvSpPr/>
      </dsp:nvSpPr>
      <dsp:spPr>
        <a:xfrm>
          <a:off x="2540197" y="664840"/>
          <a:ext cx="1914556" cy="880112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2"/>
          <a:srcRect/>
          <a:tile tx="0" ty="0" sx="30000" sy="3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B0666F-2CF1-4C21-A251-46E6EBFF7C1D}">
      <dsp:nvSpPr>
        <dsp:cNvPr id="0" name=""/>
        <dsp:cNvSpPr/>
      </dsp:nvSpPr>
      <dsp:spPr>
        <a:xfrm rot="10800000">
          <a:off x="2428298" y="1925943"/>
          <a:ext cx="2138355" cy="4530104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1560507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7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7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John B Watson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Behaviorism: reinforcement and punishment determine human learning and behavior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Pavlov’s Dogs (1928)</a:t>
          </a:r>
          <a:endParaRPr lang="en-US" sz="2200" kern="1200" dirty="0">
            <a:latin typeface="Corbel" pitchFamily="34" charset="0"/>
          </a:endParaRPr>
        </a:p>
      </dsp:txBody>
      <dsp:txXfrm rot="10800000">
        <a:off x="2494060" y="1925943"/>
        <a:ext cx="2006831" cy="4464342"/>
      </dsp:txXfrm>
    </dsp:sp>
    <dsp:sp modelId="{41BC1ABA-1F87-4B1E-94EC-41724CD12655}">
      <dsp:nvSpPr>
        <dsp:cNvPr id="0" name=""/>
        <dsp:cNvSpPr/>
      </dsp:nvSpPr>
      <dsp:spPr>
        <a:xfrm>
          <a:off x="4689245" y="664840"/>
          <a:ext cx="1914556" cy="880112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3"/>
          <a:srcRect/>
          <a:tile tx="222250" ty="-762000" sx="40000" sy="4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84ED54-4761-44DA-8086-D5FD397A1C95}">
      <dsp:nvSpPr>
        <dsp:cNvPr id="0" name=""/>
        <dsp:cNvSpPr/>
      </dsp:nvSpPr>
      <dsp:spPr>
        <a:xfrm rot="10800000">
          <a:off x="4577345" y="1925943"/>
          <a:ext cx="2138355" cy="4530104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B.F. Skinner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Operant Conditioning: environment produces consequences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Positive reinforcement</a:t>
          </a:r>
          <a:endParaRPr lang="en-US" sz="2200" kern="1200" dirty="0">
            <a:latin typeface="Corbel" pitchFamily="34" charset="0"/>
          </a:endParaRPr>
        </a:p>
      </dsp:txBody>
      <dsp:txXfrm rot="10800000">
        <a:off x="4643107" y="1925943"/>
        <a:ext cx="2006831" cy="4464342"/>
      </dsp:txXfrm>
    </dsp:sp>
    <dsp:sp modelId="{D88C7409-AB93-4FE3-A61D-F51EE8A4B008}">
      <dsp:nvSpPr>
        <dsp:cNvPr id="0" name=""/>
        <dsp:cNvSpPr/>
      </dsp:nvSpPr>
      <dsp:spPr>
        <a:xfrm>
          <a:off x="6838293" y="664840"/>
          <a:ext cx="1914556" cy="880112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4"/>
          <a:srcRect/>
          <a:tile tx="0" ty="0" sx="60000" sy="6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B5BDBA-3C7A-41F1-8C33-F13937A84B36}">
      <dsp:nvSpPr>
        <dsp:cNvPr id="0" name=""/>
        <dsp:cNvSpPr/>
      </dsp:nvSpPr>
      <dsp:spPr>
        <a:xfrm rot="10800000">
          <a:off x="6726393" y="1925943"/>
          <a:ext cx="2138355" cy="4530104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20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Albert Bandura (‘74)Reciprocal Behaviorism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orbel" pitchFamily="34" charset="0"/>
            </a:rPr>
            <a:t>People learn from one another via observation, imitation and </a:t>
          </a:r>
          <a:r>
            <a:rPr lang="en-US" sz="2000" kern="1200" dirty="0" err="1" smtClean="0">
              <a:latin typeface="Corbel" pitchFamily="34" charset="0"/>
            </a:rPr>
            <a:t>modelling</a:t>
          </a:r>
          <a:endParaRPr lang="en-US" sz="2000" kern="1200" dirty="0" smtClean="0">
            <a:latin typeface="Corbel" pitchFamily="34" charset="0"/>
          </a:endParaRP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orbel" pitchFamily="34" charset="0"/>
            </a:rPr>
            <a:t>Personality is interaction of environment, </a:t>
          </a:r>
          <a:r>
            <a:rPr lang="en-US" sz="2000" kern="1200" dirty="0" err="1" smtClean="0">
              <a:latin typeface="Corbel" pitchFamily="34" charset="0"/>
            </a:rPr>
            <a:t>behavor</a:t>
          </a:r>
          <a:r>
            <a:rPr lang="en-US" sz="2000" kern="1200" dirty="0" smtClean="0">
              <a:latin typeface="Corbel" pitchFamily="34" charset="0"/>
            </a:rPr>
            <a:t>, and psych processes</a:t>
          </a:r>
          <a:endParaRPr lang="en-US" sz="2000" kern="1200" dirty="0">
            <a:latin typeface="Corbel" pitchFamily="34" charset="0"/>
          </a:endParaRPr>
        </a:p>
      </dsp:txBody>
      <dsp:txXfrm rot="10800000">
        <a:off x="6792155" y="1925943"/>
        <a:ext cx="2006831" cy="44643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F4AF3-FAB8-444C-81AB-52C89640E279}">
      <dsp:nvSpPr>
        <dsp:cNvPr id="0" name=""/>
        <dsp:cNvSpPr/>
      </dsp:nvSpPr>
      <dsp:spPr>
        <a:xfrm>
          <a:off x="0" y="152400"/>
          <a:ext cx="9144000" cy="2472688"/>
        </a:xfrm>
        <a:prstGeom prst="roundRect">
          <a:avLst>
            <a:gd name="adj" fmla="val 10000"/>
          </a:avLst>
        </a:prstGeom>
        <a:solidFill>
          <a:schemeClr val="bg1">
            <a:lumMod val="65000"/>
            <a:alpha val="9000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EB61A-2E04-409F-8F87-79F190ED3CE0}">
      <dsp:nvSpPr>
        <dsp:cNvPr id="0" name=""/>
        <dsp:cNvSpPr/>
      </dsp:nvSpPr>
      <dsp:spPr>
        <a:xfrm>
          <a:off x="274319" y="370332"/>
          <a:ext cx="2686050" cy="2036826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1"/>
          <a:srcRect/>
          <a:tile tx="0" ty="0" sx="40000" sy="4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72025E-E8B8-4F94-94D0-DC22D7F762FB}">
      <dsp:nvSpPr>
        <dsp:cNvPr id="0" name=""/>
        <dsp:cNvSpPr/>
      </dsp:nvSpPr>
      <dsp:spPr>
        <a:xfrm rot="10800000">
          <a:off x="346964" y="2777489"/>
          <a:ext cx="2540761" cy="339471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Constructivism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>
              <a:latin typeface="Corbel" pitchFamily="34" charset="0"/>
            </a:rPr>
            <a:t>Deconstructivism</a:t>
          </a:r>
          <a:r>
            <a:rPr lang="en-US" sz="2200" kern="1200" dirty="0" smtClean="0">
              <a:latin typeface="Corbel" pitchFamily="34" charset="0"/>
            </a:rPr>
            <a:t> (</a:t>
          </a:r>
          <a:r>
            <a:rPr lang="en-US" sz="2200" kern="1200" dirty="0" err="1" smtClean="0">
              <a:latin typeface="Corbel" pitchFamily="34" charset="0"/>
            </a:rPr>
            <a:t>Illich</a:t>
          </a:r>
          <a:r>
            <a:rPr lang="en-US" sz="2200" kern="1200" dirty="0" smtClean="0">
              <a:latin typeface="Corbel" pitchFamily="34" charset="0"/>
            </a:rPr>
            <a:t>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>
              <a:latin typeface="Corbel" pitchFamily="34" charset="0"/>
            </a:rPr>
            <a:t>Reconstructivism</a:t>
          </a:r>
          <a:endParaRPr lang="en-US" sz="2200" kern="1200" dirty="0" smtClean="0">
            <a:latin typeface="Corbel" pitchFamily="34" charset="0"/>
          </a:endParaRPr>
        </a:p>
      </dsp:txBody>
      <dsp:txXfrm rot="10800000">
        <a:off x="425101" y="2777489"/>
        <a:ext cx="2384487" cy="3316573"/>
      </dsp:txXfrm>
    </dsp:sp>
    <dsp:sp modelId="{D88C7409-AB93-4FE3-A61D-F51EE8A4B008}">
      <dsp:nvSpPr>
        <dsp:cNvPr id="0" name=""/>
        <dsp:cNvSpPr/>
      </dsp:nvSpPr>
      <dsp:spPr>
        <a:xfrm>
          <a:off x="3228974" y="370332"/>
          <a:ext cx="2686050" cy="2036826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2"/>
          <a:srcRect/>
          <a:tile tx="0" ty="0" sx="60000" sy="6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B5BDBA-3C7A-41F1-8C33-F13937A84B36}">
      <dsp:nvSpPr>
        <dsp:cNvPr id="0" name=""/>
        <dsp:cNvSpPr/>
      </dsp:nvSpPr>
      <dsp:spPr>
        <a:xfrm rot="10800000">
          <a:off x="3228974" y="2777489"/>
          <a:ext cx="2686050" cy="339471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60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Derived from Pragmatism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John Dewey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Jean Piaget</a:t>
          </a:r>
          <a:endParaRPr lang="en-US" sz="2200" kern="1200" dirty="0">
            <a:latin typeface="Corbel" pitchFamily="34" charset="0"/>
          </a:endParaRPr>
        </a:p>
      </dsp:txBody>
      <dsp:txXfrm rot="10800000">
        <a:off x="3311579" y="2777489"/>
        <a:ext cx="2520840" cy="3312105"/>
      </dsp:txXfrm>
    </dsp:sp>
    <dsp:sp modelId="{BF646D7A-C7D0-4489-A68F-61F32B7DB0C6}">
      <dsp:nvSpPr>
        <dsp:cNvPr id="0" name=""/>
        <dsp:cNvSpPr/>
      </dsp:nvSpPr>
      <dsp:spPr>
        <a:xfrm>
          <a:off x="6183630" y="370332"/>
          <a:ext cx="2686050" cy="2036826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3"/>
          <a:srcRect/>
          <a:tile tx="0" ty="0" sx="30000" sy="3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B0666F-2CF1-4C21-A251-46E6EBFF7C1D}">
      <dsp:nvSpPr>
        <dsp:cNvPr id="0" name=""/>
        <dsp:cNvSpPr/>
      </dsp:nvSpPr>
      <dsp:spPr>
        <a:xfrm rot="10800000">
          <a:off x="6183630" y="2777489"/>
          <a:ext cx="2686050" cy="339471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20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Marx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>
              <a:latin typeface="Corbel" pitchFamily="34" charset="0"/>
            </a:rPr>
            <a:t>Freire</a:t>
          </a:r>
          <a:r>
            <a:rPr lang="en-US" sz="2200" kern="1200" dirty="0" smtClean="0">
              <a:latin typeface="Corbel" pitchFamily="34" charset="0"/>
            </a:rPr>
            <a:t> (</a:t>
          </a:r>
          <a:r>
            <a:rPr lang="en-US" sz="2200" kern="1200" dirty="0" err="1" smtClean="0">
              <a:latin typeface="Corbel" pitchFamily="34" charset="0"/>
            </a:rPr>
            <a:t>conscientization</a:t>
          </a:r>
          <a:r>
            <a:rPr lang="en-US" sz="2200" kern="1200" dirty="0" smtClean="0">
              <a:latin typeface="Corbel" pitchFamily="34" charset="0"/>
            </a:rPr>
            <a:t>: education as a vehicle of the poor engaging oppression)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Corbel" pitchFamily="34" charset="0"/>
            </a:rPr>
            <a:t>Lev </a:t>
          </a:r>
          <a:r>
            <a:rPr lang="en-US" sz="2200" kern="1200" dirty="0" err="1" smtClean="0">
              <a:latin typeface="Corbel" pitchFamily="34" charset="0"/>
            </a:rPr>
            <a:t>Vigotsky</a:t>
          </a:r>
          <a:r>
            <a:rPr lang="en-US" sz="2200" kern="1200" dirty="0" smtClean="0">
              <a:latin typeface="Corbel" pitchFamily="34" charset="0"/>
            </a:rPr>
            <a:t> (social </a:t>
          </a:r>
          <a:r>
            <a:rPr lang="en-US" sz="2200" kern="1200" dirty="0" err="1" smtClean="0">
              <a:latin typeface="Corbel" pitchFamily="34" charset="0"/>
            </a:rPr>
            <a:t>reconstructivism</a:t>
          </a:r>
          <a:r>
            <a:rPr lang="en-US" sz="2200" kern="1200" dirty="0" smtClean="0">
              <a:latin typeface="Corbel" pitchFamily="34" charset="0"/>
            </a:rPr>
            <a:t>)</a:t>
          </a:r>
          <a:endParaRPr lang="en-US" sz="2200" kern="1200" dirty="0">
            <a:latin typeface="Corbel" pitchFamily="34" charset="0"/>
          </a:endParaRPr>
        </a:p>
      </dsp:txBody>
      <dsp:txXfrm rot="10800000">
        <a:off x="6266235" y="2777489"/>
        <a:ext cx="2520840" cy="3312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C4AB8-25BE-445F-8073-7AAC05BD37FF}" type="datetimeFigureOut">
              <a:rPr lang="en-US" smtClean="0"/>
              <a:t>1/22/15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66074-CEC2-4EBF-B1F3-E97A96BEB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0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Animated </a:t>
            </a:r>
            <a:r>
              <a:rPr lang="en-US" sz="1400" b="1" baseline="0" dirty="0" smtClean="0"/>
              <a:t>picture list with color text tabs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SmartArt effects on this page,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b="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b="0" dirty="0" smtClean="0"/>
              <a:t>, and then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Blank</a:t>
            </a:r>
            <a:r>
              <a:rPr lang="en-US" sz="1200" b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 tab</a:t>
            </a:r>
            <a:r>
              <a:rPr lang="en-US" sz="1200" b="0" dirty="0" smtClean="0"/>
              <a:t>, in the </a:t>
            </a:r>
            <a:r>
              <a:rPr lang="en-US" sz="1200" b="1" dirty="0" smtClean="0"/>
              <a:t>Illustrations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SmartArt</a:t>
            </a:r>
            <a:r>
              <a:rPr lang="en-US" sz="1200" b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Choose a SmartArt Graphic </a:t>
            </a:r>
            <a:r>
              <a:rPr lang="en-US" sz="1200" b="0" baseline="0" dirty="0" smtClean="0"/>
              <a:t>dialog box, in the left pane, click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 pane, double-click </a:t>
            </a:r>
            <a:r>
              <a:rPr lang="en-US" sz="1200" b="1" baseline="0" dirty="0" smtClean="0"/>
              <a:t>Horizontal Picture List </a:t>
            </a:r>
            <a:r>
              <a:rPr lang="en-US" sz="1200" baseline="0" dirty="0" smtClean="0"/>
              <a:t>(fifth row, second option from the left) to insert the graphic into the slide.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Press and hold CTRL, and select the picture placeholder and text shape (top and bottom shape) in one of the objects.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Design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Create Graphic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Add Shape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Add Shape After</a:t>
            </a:r>
            <a:r>
              <a:rPr lang="en-US" sz="1200" b="0" baseline="0" dirty="0" smtClean="0"/>
              <a:t>. Repeat this process one more time for a total of five picture placeholders and text shapes.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Select the graphic.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Height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4.44”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Width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9.25”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Arrange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Align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to Slide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Middle</a:t>
            </a:r>
            <a:r>
              <a:rPr lang="en-US" sz="1200" b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Center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graphic, and then click one of the arrows on the left border. In the </a:t>
            </a:r>
            <a:r>
              <a:rPr lang="en-US" sz="1200" b="1" baseline="0" dirty="0" smtClean="0"/>
              <a:t>Type your text here </a:t>
            </a:r>
            <a:r>
              <a:rPr lang="en-US" sz="1200" baseline="0" dirty="0" smtClean="0"/>
              <a:t>dialog box, enter text.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Press and hold </a:t>
            </a:r>
            <a:r>
              <a:rPr lang="en-US" sz="1200" baseline="0" dirty="0" smtClean="0"/>
              <a:t>CTRL, and then select all five text boxes in the graphic.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</a:t>
            </a:r>
            <a:r>
              <a:rPr lang="en-US" sz="1200" b="0" baseline="0" dirty="0" smtClean="0"/>
              <a:t>select </a:t>
            </a:r>
            <a:r>
              <a:rPr lang="en-US" sz="1200" b="1" baseline="0" dirty="0" smtClean="0"/>
              <a:t>Corbel </a:t>
            </a:r>
            <a:r>
              <a:rPr lang="en-US" sz="1200" baseline="0" dirty="0" smtClean="0"/>
              <a:t>from the </a:t>
            </a:r>
            <a:r>
              <a:rPr lang="en-US" sz="1200" b="1" baseline="0" dirty="0" smtClean="0"/>
              <a:t>Font </a:t>
            </a:r>
            <a:r>
              <a:rPr lang="en-US" sz="1200" b="0" baseline="0" dirty="0" smtClean="0"/>
              <a:t>list,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and then enter </a:t>
            </a:r>
            <a:r>
              <a:rPr lang="en-US" sz="1200" b="1" baseline="0" dirty="0" smtClean="0"/>
              <a:t>22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Font Size </a:t>
            </a:r>
            <a:r>
              <a:rPr lang="en-US" sz="1200" b="0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do the following: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Colorful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Colorful Range – Accent Colors 2 to 3 </a:t>
            </a:r>
            <a:r>
              <a:rPr lang="en-US" sz="1200" b="0" baseline="0" dirty="0" smtClean="0"/>
              <a:t>(second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More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Best Match for Document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Moderate Effect </a:t>
            </a:r>
            <a:r>
              <a:rPr lang="en-US" sz="1200" b="0" baseline="0" dirty="0" smtClean="0"/>
              <a:t>(fourth option from the left).</a:t>
            </a:r>
          </a:p>
          <a:p>
            <a:pPr marL="228600" indent="-228600">
              <a:buFont typeface="+mj-lt"/>
              <a:buAutoNum type="arabicPeriod" startAt="10"/>
            </a:pPr>
            <a:r>
              <a:rPr lang="en-US" sz="1200" baseline="0" dirty="0" smtClean="0"/>
              <a:t>Select the rounded rectangle at the top of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the arrow next to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Theme Colors </a:t>
            </a:r>
            <a:r>
              <a:rPr lang="en-US" sz="1200" b="0" baseline="0" dirty="0" smtClean="0"/>
              <a:t>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White, Background 1, Darker 35% </a:t>
            </a:r>
            <a:r>
              <a:rPr lang="en-US" sz="1200" b="0" baseline="0" dirty="0" smtClean="0"/>
              <a:t>(fifth row, first option from the left)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lang="en-US" sz="1200" baseline="0" dirty="0" smtClean="0"/>
              <a:t>Click each of the five picture placeholders in the SmartArt graphic,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aseline="0" dirty="0" smtClean="0"/>
              <a:t>To reproduce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slide, select the graphic.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</a:t>
            </a:r>
            <a:r>
              <a:rPr lang="en-US" sz="1200" b="0" baseline="0" dirty="0" smtClean="0"/>
              <a:t>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Float In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Sequence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One by One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click the double-arrow below the animation effect to expand the list of effects, then do the following to modify the list of effects: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first animation effect,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then click </a:t>
            </a:r>
            <a:r>
              <a:rPr lang="en-US" sz="1200" b="1" baseline="0" dirty="0" smtClean="0"/>
              <a:t>More Entrance 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 Entrance Effects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Moderate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Basic Zoom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Effect Options</a:t>
            </a:r>
            <a:r>
              <a:rPr lang="en-US" sz="1200" b="0" baseline="0" dirty="0" smtClean="0"/>
              <a:t>, and under </a:t>
            </a:r>
            <a:r>
              <a:rPr lang="en-US" sz="1200" b="1" baseline="0" dirty="0" smtClean="0"/>
              <a:t>Zoom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Out Slightly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 </a:t>
            </a:r>
            <a:r>
              <a:rPr lang="en-US" sz="1200" b="0" baseline="0" dirty="0" smtClean="0"/>
              <a:t>group,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third, fifth, seventh, ninth, and 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effects (effects for the text shapes),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then click </a:t>
            </a:r>
            <a:r>
              <a:rPr lang="en-US" sz="1200" b="1" baseline="0" dirty="0" smtClean="0"/>
              <a:t>More Entrance 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 Entrance Effects</a:t>
            </a:r>
            <a:r>
              <a:rPr lang="en-US" sz="1200" baseline="0" dirty="0" smtClean="0"/>
              <a:t> dialog box, </a:t>
            </a: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Peek In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OK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, and under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From Top</a:t>
            </a:r>
            <a:r>
              <a:rPr lang="en-US" sz="1200" b="0" baseline="0" dirty="0" smtClean="0"/>
              <a:t>.</a:t>
            </a:r>
            <a:r>
              <a:rPr lang="en-US" sz="1200" b="1" baseline="0" dirty="0" smtClean="0"/>
              <a:t>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second, fourth, sixth, eighth, and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 animation effects (effects for the pictures). In the </a:t>
            </a:r>
            <a:r>
              <a:rPr lang="en-US" sz="1200" b="1" baseline="0" dirty="0" smtClean="0"/>
              <a:t>Timing </a:t>
            </a:r>
            <a:r>
              <a:rPr lang="en-US" sz="1200" baseline="0" dirty="0" smtClean="0"/>
              <a:t>group,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 list, select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After Previous</a:t>
            </a:r>
            <a:r>
              <a:rPr lang="en-US" sz="1200" baseline="0" dirty="0" smtClean="0"/>
              <a:t>.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baseline="0" dirty="0" smtClean="0"/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Down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on the slider, then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dirty="0" smtClean="0"/>
              <a:t>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dirty="0" smtClean="0"/>
              <a:t>130</a:t>
            </a:r>
            <a:r>
              <a:rPr lang="en-US" sz="1200" dirty="0" smtClean="0"/>
              <a:t>, Green: </a:t>
            </a:r>
            <a:r>
              <a:rPr lang="en-US" sz="1200" b="1" dirty="0" smtClean="0"/>
              <a:t>126</a:t>
            </a:r>
            <a:r>
              <a:rPr lang="en-US" sz="1200" dirty="0" smtClean="0"/>
              <a:t>, and Blue: </a:t>
            </a:r>
            <a:r>
              <a:rPr lang="en-US" sz="1200" b="1" dirty="0" smtClean="0"/>
              <a:t>102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last stop on the slider,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</a:p>
          <a:p>
            <a:endParaRPr lang="en-US" sz="12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Animated </a:t>
            </a:r>
            <a:r>
              <a:rPr lang="en-US" sz="1400" b="1" baseline="0" dirty="0" smtClean="0"/>
              <a:t>picture list with color text tabs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SmartArt effects on this page,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b="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b="0" dirty="0" smtClean="0"/>
              <a:t>, and then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Blank</a:t>
            </a:r>
            <a:r>
              <a:rPr lang="en-US" sz="1200" b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 tab</a:t>
            </a:r>
            <a:r>
              <a:rPr lang="en-US" sz="1200" b="0" dirty="0" smtClean="0"/>
              <a:t>, in the </a:t>
            </a:r>
            <a:r>
              <a:rPr lang="en-US" sz="1200" b="1" dirty="0" smtClean="0"/>
              <a:t>Illustrations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SmartArt</a:t>
            </a:r>
            <a:r>
              <a:rPr lang="en-US" sz="1200" b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Choose a SmartArt Graphic </a:t>
            </a:r>
            <a:r>
              <a:rPr lang="en-US" sz="1200" b="0" baseline="0" dirty="0" smtClean="0"/>
              <a:t>dialog box, in the left pane, click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 pane, double-click </a:t>
            </a:r>
            <a:r>
              <a:rPr lang="en-US" sz="1200" b="1" baseline="0" dirty="0" smtClean="0"/>
              <a:t>Horizontal Picture List </a:t>
            </a:r>
            <a:r>
              <a:rPr lang="en-US" sz="1200" baseline="0" dirty="0" smtClean="0"/>
              <a:t>(fifth row, second option from the left) to insert the graphic into the slide.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Press and hold CTRL, and select the picture placeholder and text shape (top and bottom shape) in one of the objects.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Design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Create Graphic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Add Shape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Add Shape After</a:t>
            </a:r>
            <a:r>
              <a:rPr lang="en-US" sz="1200" b="0" baseline="0" dirty="0" smtClean="0"/>
              <a:t>. Repeat this process one more time for a total of five picture placeholders and text shapes.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Select the graphic.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Height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4.44”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Width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9.25”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Arrange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Align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to Slide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Middle</a:t>
            </a:r>
            <a:r>
              <a:rPr lang="en-US" sz="1200" b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Center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graphic, and then click one of the arrows on the left border. In the </a:t>
            </a:r>
            <a:r>
              <a:rPr lang="en-US" sz="1200" b="1" baseline="0" dirty="0" smtClean="0"/>
              <a:t>Type your text here </a:t>
            </a:r>
            <a:r>
              <a:rPr lang="en-US" sz="1200" baseline="0" dirty="0" smtClean="0"/>
              <a:t>dialog box, enter text.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Press and hold </a:t>
            </a:r>
            <a:r>
              <a:rPr lang="en-US" sz="1200" baseline="0" dirty="0" smtClean="0"/>
              <a:t>CTRL, and then select all five text boxes in the graphic.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</a:t>
            </a:r>
            <a:r>
              <a:rPr lang="en-US" sz="1200" b="0" baseline="0" dirty="0" smtClean="0"/>
              <a:t>select </a:t>
            </a:r>
            <a:r>
              <a:rPr lang="en-US" sz="1200" b="1" baseline="0" dirty="0" smtClean="0"/>
              <a:t>Corbel </a:t>
            </a:r>
            <a:r>
              <a:rPr lang="en-US" sz="1200" baseline="0" dirty="0" smtClean="0"/>
              <a:t>from the </a:t>
            </a:r>
            <a:r>
              <a:rPr lang="en-US" sz="1200" b="1" baseline="0" dirty="0" smtClean="0"/>
              <a:t>Font </a:t>
            </a:r>
            <a:r>
              <a:rPr lang="en-US" sz="1200" b="0" baseline="0" dirty="0" smtClean="0"/>
              <a:t>list,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and then enter </a:t>
            </a:r>
            <a:r>
              <a:rPr lang="en-US" sz="1200" b="1" baseline="0" dirty="0" smtClean="0"/>
              <a:t>22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Font Size </a:t>
            </a:r>
            <a:r>
              <a:rPr lang="en-US" sz="1200" b="0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do the following: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Colorful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Colorful Range – Accent Colors 2 to 3 </a:t>
            </a:r>
            <a:r>
              <a:rPr lang="en-US" sz="1200" b="0" baseline="0" dirty="0" smtClean="0"/>
              <a:t>(second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More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Best Match for Document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Moderate Effect </a:t>
            </a:r>
            <a:r>
              <a:rPr lang="en-US" sz="1200" b="0" baseline="0" dirty="0" smtClean="0"/>
              <a:t>(fourth option from the left).</a:t>
            </a:r>
          </a:p>
          <a:p>
            <a:pPr marL="228600" indent="-228600">
              <a:buFont typeface="+mj-lt"/>
              <a:buAutoNum type="arabicPeriod" startAt="10"/>
            </a:pPr>
            <a:r>
              <a:rPr lang="en-US" sz="1200" baseline="0" dirty="0" smtClean="0"/>
              <a:t>Select the rounded rectangle at the top of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the arrow next to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Theme Colors </a:t>
            </a:r>
            <a:r>
              <a:rPr lang="en-US" sz="1200" b="0" baseline="0" dirty="0" smtClean="0"/>
              <a:t>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White, Background 1, Darker 35% </a:t>
            </a:r>
            <a:r>
              <a:rPr lang="en-US" sz="1200" b="0" baseline="0" dirty="0" smtClean="0"/>
              <a:t>(fifth row, first option from the left)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lang="en-US" sz="1200" baseline="0" dirty="0" smtClean="0"/>
              <a:t>Click each of the five picture placeholders in the SmartArt graphic,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aseline="0" dirty="0" smtClean="0"/>
              <a:t>To reproduce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slide, select the graphic.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</a:t>
            </a:r>
            <a:r>
              <a:rPr lang="en-US" sz="1200" b="0" baseline="0" dirty="0" smtClean="0"/>
              <a:t>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Float In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Sequence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One by One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click the double-arrow below the animation effect to expand the list of effects, then do the following to modify the list of effects: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first animation effect,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then click </a:t>
            </a:r>
            <a:r>
              <a:rPr lang="en-US" sz="1200" b="1" baseline="0" dirty="0" smtClean="0"/>
              <a:t>More Entrance 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 Entrance Effects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Moderate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Basic Zoom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Effect Options</a:t>
            </a:r>
            <a:r>
              <a:rPr lang="en-US" sz="1200" b="0" baseline="0" dirty="0" smtClean="0"/>
              <a:t>, and under </a:t>
            </a:r>
            <a:r>
              <a:rPr lang="en-US" sz="1200" b="1" baseline="0" dirty="0" smtClean="0"/>
              <a:t>Zoom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Out Slightly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 </a:t>
            </a:r>
            <a:r>
              <a:rPr lang="en-US" sz="1200" b="0" baseline="0" dirty="0" smtClean="0"/>
              <a:t>group,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third, fifth, seventh, ninth, and 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effects (effects for the text shapes),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then click </a:t>
            </a:r>
            <a:r>
              <a:rPr lang="en-US" sz="1200" b="1" baseline="0" dirty="0" smtClean="0"/>
              <a:t>More Entrance 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 Entrance Effects</a:t>
            </a:r>
            <a:r>
              <a:rPr lang="en-US" sz="1200" baseline="0" dirty="0" smtClean="0"/>
              <a:t> dialog box, </a:t>
            </a: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Peek In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OK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, and under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From Top</a:t>
            </a:r>
            <a:r>
              <a:rPr lang="en-US" sz="1200" b="0" baseline="0" dirty="0" smtClean="0"/>
              <a:t>.</a:t>
            </a:r>
            <a:r>
              <a:rPr lang="en-US" sz="1200" b="1" baseline="0" dirty="0" smtClean="0"/>
              <a:t>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second, fourth, sixth, eighth, and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 animation effects (effects for the pictures). In the </a:t>
            </a:r>
            <a:r>
              <a:rPr lang="en-US" sz="1200" b="1" baseline="0" dirty="0" smtClean="0"/>
              <a:t>Timing </a:t>
            </a:r>
            <a:r>
              <a:rPr lang="en-US" sz="1200" baseline="0" dirty="0" smtClean="0"/>
              <a:t>group,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 list, select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After Previous</a:t>
            </a:r>
            <a:r>
              <a:rPr lang="en-US" sz="1200" baseline="0" dirty="0" smtClean="0"/>
              <a:t>.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baseline="0" dirty="0" smtClean="0"/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Down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on the slider, then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dirty="0" smtClean="0"/>
              <a:t>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dirty="0" smtClean="0"/>
              <a:t>130</a:t>
            </a:r>
            <a:r>
              <a:rPr lang="en-US" sz="1200" dirty="0" smtClean="0"/>
              <a:t>, Green: </a:t>
            </a:r>
            <a:r>
              <a:rPr lang="en-US" sz="1200" b="1" dirty="0" smtClean="0"/>
              <a:t>126</a:t>
            </a:r>
            <a:r>
              <a:rPr lang="en-US" sz="1200" dirty="0" smtClean="0"/>
              <a:t>, and Blue: </a:t>
            </a:r>
            <a:r>
              <a:rPr lang="en-US" sz="1200" b="1" dirty="0" smtClean="0"/>
              <a:t>102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last stop on the slider,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</a:p>
          <a:p>
            <a:endParaRPr lang="en-US" sz="12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Animated </a:t>
            </a:r>
            <a:r>
              <a:rPr lang="en-US" sz="1400" b="1" baseline="0" dirty="0" smtClean="0"/>
              <a:t>picture list with color text tabs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SmartArt effects on this page,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b="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b="0" dirty="0" smtClean="0"/>
              <a:t>, and then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Blank</a:t>
            </a:r>
            <a:r>
              <a:rPr lang="en-US" sz="1200" b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 tab</a:t>
            </a:r>
            <a:r>
              <a:rPr lang="en-US" sz="1200" b="0" dirty="0" smtClean="0"/>
              <a:t>, in the </a:t>
            </a:r>
            <a:r>
              <a:rPr lang="en-US" sz="1200" b="1" dirty="0" smtClean="0"/>
              <a:t>Illustrations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SmartArt</a:t>
            </a:r>
            <a:r>
              <a:rPr lang="en-US" sz="1200" b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Choose a SmartArt Graphic </a:t>
            </a:r>
            <a:r>
              <a:rPr lang="en-US" sz="1200" b="0" baseline="0" dirty="0" smtClean="0"/>
              <a:t>dialog box, in the left pane, click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 pane, double-click </a:t>
            </a:r>
            <a:r>
              <a:rPr lang="en-US" sz="1200" b="1" baseline="0" dirty="0" smtClean="0"/>
              <a:t>Horizontal Picture List </a:t>
            </a:r>
            <a:r>
              <a:rPr lang="en-US" sz="1200" baseline="0" dirty="0" smtClean="0"/>
              <a:t>(fifth row, second option from the left) to insert the graphic into the slide.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Press and hold CTRL, and select the picture placeholder and text shape (top and bottom shape) in one of the objects.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Design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Create Graphic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Add Shape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Add Shape After</a:t>
            </a:r>
            <a:r>
              <a:rPr lang="en-US" sz="1200" b="0" baseline="0" dirty="0" smtClean="0"/>
              <a:t>. Repeat this process one more time for a total of five picture placeholders and text shapes.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Select the graphic.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Height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4.44”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Width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9.25”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Arrange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Align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to Slide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Middle</a:t>
            </a:r>
            <a:r>
              <a:rPr lang="en-US" sz="1200" b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Center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graphic, and then click one of the arrows on the left border. In the </a:t>
            </a:r>
            <a:r>
              <a:rPr lang="en-US" sz="1200" b="1" baseline="0" dirty="0" smtClean="0"/>
              <a:t>Type your text here </a:t>
            </a:r>
            <a:r>
              <a:rPr lang="en-US" sz="1200" baseline="0" dirty="0" smtClean="0"/>
              <a:t>dialog box, enter text.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Press and hold </a:t>
            </a:r>
            <a:r>
              <a:rPr lang="en-US" sz="1200" baseline="0" dirty="0" smtClean="0"/>
              <a:t>CTRL, and then select all five text boxes in the graphic.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</a:t>
            </a:r>
            <a:r>
              <a:rPr lang="en-US" sz="1200" b="0" baseline="0" dirty="0" smtClean="0"/>
              <a:t>select </a:t>
            </a:r>
            <a:r>
              <a:rPr lang="en-US" sz="1200" b="1" baseline="0" dirty="0" smtClean="0"/>
              <a:t>Corbel </a:t>
            </a:r>
            <a:r>
              <a:rPr lang="en-US" sz="1200" baseline="0" dirty="0" smtClean="0"/>
              <a:t>from the </a:t>
            </a:r>
            <a:r>
              <a:rPr lang="en-US" sz="1200" b="1" baseline="0" dirty="0" smtClean="0"/>
              <a:t>Font </a:t>
            </a:r>
            <a:r>
              <a:rPr lang="en-US" sz="1200" b="0" baseline="0" dirty="0" smtClean="0"/>
              <a:t>list,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and then enter </a:t>
            </a:r>
            <a:r>
              <a:rPr lang="en-US" sz="1200" b="1" baseline="0" dirty="0" smtClean="0"/>
              <a:t>22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Font Size </a:t>
            </a:r>
            <a:r>
              <a:rPr lang="en-US" sz="1200" b="0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do the following: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Colorful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Colorful Range – Accent Colors 2 to 3 </a:t>
            </a:r>
            <a:r>
              <a:rPr lang="en-US" sz="1200" b="0" baseline="0" dirty="0" smtClean="0"/>
              <a:t>(second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More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Best Match for Document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Moderate Effect </a:t>
            </a:r>
            <a:r>
              <a:rPr lang="en-US" sz="1200" b="0" baseline="0" dirty="0" smtClean="0"/>
              <a:t>(fourth option from the left).</a:t>
            </a:r>
          </a:p>
          <a:p>
            <a:pPr marL="228600" indent="-228600">
              <a:buFont typeface="+mj-lt"/>
              <a:buAutoNum type="arabicPeriod" startAt="10"/>
            </a:pPr>
            <a:r>
              <a:rPr lang="en-US" sz="1200" baseline="0" dirty="0" smtClean="0"/>
              <a:t>Select the rounded rectangle at the top of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the arrow next to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Theme Colors </a:t>
            </a:r>
            <a:r>
              <a:rPr lang="en-US" sz="1200" b="0" baseline="0" dirty="0" smtClean="0"/>
              <a:t>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White, Background 1, Darker 35% </a:t>
            </a:r>
            <a:r>
              <a:rPr lang="en-US" sz="1200" b="0" baseline="0" dirty="0" smtClean="0"/>
              <a:t>(fifth row, first option from the left)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lang="en-US" sz="1200" baseline="0" dirty="0" smtClean="0"/>
              <a:t>Click each of the five picture placeholders in the SmartArt graphic,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aseline="0" dirty="0" smtClean="0"/>
              <a:t>To reproduce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slide, select the graphic.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</a:t>
            </a:r>
            <a:r>
              <a:rPr lang="en-US" sz="1200" b="0" baseline="0" dirty="0" smtClean="0"/>
              <a:t>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Float In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Sequence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One by One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click the double-arrow below the animation effect to expand the list of effects, then do the following to modify the list of effects: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first animation effect,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then click </a:t>
            </a:r>
            <a:r>
              <a:rPr lang="en-US" sz="1200" b="1" baseline="0" dirty="0" smtClean="0"/>
              <a:t>More Entrance 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 Entrance Effects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Moderate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Basic Zoom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Effect Options</a:t>
            </a:r>
            <a:r>
              <a:rPr lang="en-US" sz="1200" b="0" baseline="0" dirty="0" smtClean="0"/>
              <a:t>, and under </a:t>
            </a:r>
            <a:r>
              <a:rPr lang="en-US" sz="1200" b="1" baseline="0" dirty="0" smtClean="0"/>
              <a:t>Zoom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Out Slightly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 </a:t>
            </a:r>
            <a:r>
              <a:rPr lang="en-US" sz="1200" b="0" baseline="0" dirty="0" smtClean="0"/>
              <a:t>group,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third, fifth, seventh, ninth, and 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effects (effects for the text shapes),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then click </a:t>
            </a:r>
            <a:r>
              <a:rPr lang="en-US" sz="1200" b="1" baseline="0" dirty="0" smtClean="0"/>
              <a:t>More Entrance 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 Entrance Effects</a:t>
            </a:r>
            <a:r>
              <a:rPr lang="en-US" sz="1200" baseline="0" dirty="0" smtClean="0"/>
              <a:t> dialog box, </a:t>
            </a: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Peek In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OK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, and under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From Top</a:t>
            </a:r>
            <a:r>
              <a:rPr lang="en-US" sz="1200" b="0" baseline="0" dirty="0" smtClean="0"/>
              <a:t>.</a:t>
            </a:r>
            <a:r>
              <a:rPr lang="en-US" sz="1200" b="1" baseline="0" dirty="0" smtClean="0"/>
              <a:t>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second, fourth, sixth, eighth, and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 animation effects (effects for the pictures). In the </a:t>
            </a:r>
            <a:r>
              <a:rPr lang="en-US" sz="1200" b="1" baseline="0" dirty="0" smtClean="0"/>
              <a:t>Timing </a:t>
            </a:r>
            <a:r>
              <a:rPr lang="en-US" sz="1200" baseline="0" dirty="0" smtClean="0"/>
              <a:t>group,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 list, select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After Previous</a:t>
            </a:r>
            <a:r>
              <a:rPr lang="en-US" sz="1200" baseline="0" dirty="0" smtClean="0"/>
              <a:t>.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baseline="0" dirty="0" smtClean="0"/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Down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on the slider, then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dirty="0" smtClean="0"/>
              <a:t>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dirty="0" smtClean="0"/>
              <a:t>130</a:t>
            </a:r>
            <a:r>
              <a:rPr lang="en-US" sz="1200" dirty="0" smtClean="0"/>
              <a:t>, Green: </a:t>
            </a:r>
            <a:r>
              <a:rPr lang="en-US" sz="1200" b="1" dirty="0" smtClean="0"/>
              <a:t>126</a:t>
            </a:r>
            <a:r>
              <a:rPr lang="en-US" sz="1200" dirty="0" smtClean="0"/>
              <a:t>, and Blue: </a:t>
            </a:r>
            <a:r>
              <a:rPr lang="en-US" sz="1200" b="1" dirty="0" smtClean="0"/>
              <a:t>102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last stop on the slider,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</a:p>
          <a:p>
            <a:endParaRPr lang="en-US" sz="12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Animated </a:t>
            </a:r>
            <a:r>
              <a:rPr lang="en-US" sz="1400" b="1" baseline="0" dirty="0" smtClean="0"/>
              <a:t>picture list with color text tabs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SmartArt effects on this page,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b="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b="0" dirty="0" smtClean="0"/>
              <a:t>, and then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Blank</a:t>
            </a:r>
            <a:r>
              <a:rPr lang="en-US" sz="1200" b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 tab</a:t>
            </a:r>
            <a:r>
              <a:rPr lang="en-US" sz="1200" b="0" dirty="0" smtClean="0"/>
              <a:t>, in the </a:t>
            </a:r>
            <a:r>
              <a:rPr lang="en-US" sz="1200" b="1" dirty="0" smtClean="0"/>
              <a:t>Illustrations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SmartArt</a:t>
            </a:r>
            <a:r>
              <a:rPr lang="en-US" sz="1200" b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Choose a SmartArt Graphic </a:t>
            </a:r>
            <a:r>
              <a:rPr lang="en-US" sz="1200" b="0" baseline="0" dirty="0" smtClean="0"/>
              <a:t>dialog box, in the left pane, click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 pane, double-click </a:t>
            </a:r>
            <a:r>
              <a:rPr lang="en-US" sz="1200" b="1" baseline="0" dirty="0" smtClean="0"/>
              <a:t>Horizontal Picture List </a:t>
            </a:r>
            <a:r>
              <a:rPr lang="en-US" sz="1200" baseline="0" dirty="0" smtClean="0"/>
              <a:t>(fifth row, second option from the left) to insert the graphic into the slide.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Press and hold CTRL, and select the picture placeholder and text shape (top and bottom shape) in one of the objects.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Design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Create Graphic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Add Shape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Add Shape After</a:t>
            </a:r>
            <a:r>
              <a:rPr lang="en-US" sz="1200" b="0" baseline="0" dirty="0" smtClean="0"/>
              <a:t>. Repeat this process one more time for a total of five picture placeholders and text shapes.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Select the graphic.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Height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4.44”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Width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9.25”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Arrange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Align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to Slide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Middle</a:t>
            </a:r>
            <a:r>
              <a:rPr lang="en-US" sz="1200" b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Center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graphic, and then click one of the arrows on the left border. In the </a:t>
            </a:r>
            <a:r>
              <a:rPr lang="en-US" sz="1200" b="1" baseline="0" dirty="0" smtClean="0"/>
              <a:t>Type your text here </a:t>
            </a:r>
            <a:r>
              <a:rPr lang="en-US" sz="1200" baseline="0" dirty="0" smtClean="0"/>
              <a:t>dialog box, enter text.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Press and hold </a:t>
            </a:r>
            <a:r>
              <a:rPr lang="en-US" sz="1200" baseline="0" dirty="0" smtClean="0"/>
              <a:t>CTRL, and then select all five text boxes in the graphic.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</a:t>
            </a:r>
            <a:r>
              <a:rPr lang="en-US" sz="1200" b="0" baseline="0" dirty="0" smtClean="0"/>
              <a:t>select </a:t>
            </a:r>
            <a:r>
              <a:rPr lang="en-US" sz="1200" b="1" baseline="0" dirty="0" smtClean="0"/>
              <a:t>Corbel </a:t>
            </a:r>
            <a:r>
              <a:rPr lang="en-US" sz="1200" baseline="0" dirty="0" smtClean="0"/>
              <a:t>from the </a:t>
            </a:r>
            <a:r>
              <a:rPr lang="en-US" sz="1200" b="1" baseline="0" dirty="0" smtClean="0"/>
              <a:t>Font </a:t>
            </a:r>
            <a:r>
              <a:rPr lang="en-US" sz="1200" b="0" baseline="0" dirty="0" smtClean="0"/>
              <a:t>list,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and then enter </a:t>
            </a:r>
            <a:r>
              <a:rPr lang="en-US" sz="1200" b="1" baseline="0" dirty="0" smtClean="0"/>
              <a:t>22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Font Size </a:t>
            </a:r>
            <a:r>
              <a:rPr lang="en-US" sz="1200" b="0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do the following: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Colorful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Colorful Range – Accent Colors 2 to 3 </a:t>
            </a:r>
            <a:r>
              <a:rPr lang="en-US" sz="1200" b="0" baseline="0" dirty="0" smtClean="0"/>
              <a:t>(second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More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Best Match for Document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Moderate Effect </a:t>
            </a:r>
            <a:r>
              <a:rPr lang="en-US" sz="1200" b="0" baseline="0" dirty="0" smtClean="0"/>
              <a:t>(fourth option from the left).</a:t>
            </a:r>
          </a:p>
          <a:p>
            <a:pPr marL="228600" indent="-228600">
              <a:buFont typeface="+mj-lt"/>
              <a:buAutoNum type="arabicPeriod" startAt="10"/>
            </a:pPr>
            <a:r>
              <a:rPr lang="en-US" sz="1200" baseline="0" dirty="0" smtClean="0"/>
              <a:t>Select the rounded rectangle at the top of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the arrow next to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Theme Colors </a:t>
            </a:r>
            <a:r>
              <a:rPr lang="en-US" sz="1200" b="0" baseline="0" dirty="0" smtClean="0"/>
              <a:t>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White, Background 1, Darker 35% </a:t>
            </a:r>
            <a:r>
              <a:rPr lang="en-US" sz="1200" b="0" baseline="0" dirty="0" smtClean="0"/>
              <a:t>(fifth row, first option from the left)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lang="en-US" sz="1200" baseline="0" dirty="0" smtClean="0"/>
              <a:t>Click each of the five picture placeholders in the SmartArt graphic,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aseline="0" dirty="0" smtClean="0"/>
              <a:t>To reproduce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slide, select the graphic.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</a:t>
            </a:r>
            <a:r>
              <a:rPr lang="en-US" sz="1200" b="0" baseline="0" dirty="0" smtClean="0"/>
              <a:t>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Float In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Sequence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One by One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click the double-arrow below the animation effect to expand the list of effects, then do the following to modify the list of effects: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first animation effect,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then click </a:t>
            </a:r>
            <a:r>
              <a:rPr lang="en-US" sz="1200" b="1" baseline="0" dirty="0" smtClean="0"/>
              <a:t>More Entrance 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 Entrance Effects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Moderate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Basic Zoom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Effect Options</a:t>
            </a:r>
            <a:r>
              <a:rPr lang="en-US" sz="1200" b="0" baseline="0" dirty="0" smtClean="0"/>
              <a:t>, and under </a:t>
            </a:r>
            <a:r>
              <a:rPr lang="en-US" sz="1200" b="1" baseline="0" dirty="0" smtClean="0"/>
              <a:t>Zoom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Out Slightly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 </a:t>
            </a:r>
            <a:r>
              <a:rPr lang="en-US" sz="1200" b="0" baseline="0" dirty="0" smtClean="0"/>
              <a:t>group,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third, fifth, seventh, ninth, and 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effects (effects for the text shapes),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at the Effects Gallery and then click </a:t>
            </a:r>
            <a:r>
              <a:rPr lang="en-US" sz="1200" b="1" baseline="0" dirty="0" smtClean="0"/>
              <a:t>More Entrance 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 Entrance Effects</a:t>
            </a:r>
            <a:r>
              <a:rPr lang="en-US" sz="1200" baseline="0" dirty="0" smtClean="0"/>
              <a:t> dialog box, </a:t>
            </a: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Peek In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OK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, and under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From Top</a:t>
            </a:r>
            <a:r>
              <a:rPr lang="en-US" sz="1200" b="0" baseline="0" dirty="0" smtClean="0"/>
              <a:t>.</a:t>
            </a:r>
            <a:r>
              <a:rPr lang="en-US" sz="1200" b="1" baseline="0" dirty="0" smtClean="0"/>
              <a:t>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01.00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second, fourth, sixth, eighth, and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 animation effects (effects for the pictures). In the </a:t>
            </a:r>
            <a:r>
              <a:rPr lang="en-US" sz="1200" b="1" baseline="0" dirty="0" smtClean="0"/>
              <a:t>Timing </a:t>
            </a:r>
            <a:r>
              <a:rPr lang="en-US" sz="1200" baseline="0" dirty="0" smtClean="0"/>
              <a:t>group,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 list, select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After Previous</a:t>
            </a:r>
            <a:r>
              <a:rPr lang="en-US" sz="1200" baseline="0" dirty="0" smtClean="0"/>
              <a:t>.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baseline="0" dirty="0" smtClean="0"/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Down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on the slider, then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dirty="0" smtClean="0"/>
              <a:t>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dirty="0" smtClean="0"/>
              <a:t>130</a:t>
            </a:r>
            <a:r>
              <a:rPr lang="en-US" sz="1200" dirty="0" smtClean="0"/>
              <a:t>, Green: </a:t>
            </a:r>
            <a:r>
              <a:rPr lang="en-US" sz="1200" b="1" dirty="0" smtClean="0"/>
              <a:t>126</a:t>
            </a:r>
            <a:r>
              <a:rPr lang="en-US" sz="1200" dirty="0" smtClean="0"/>
              <a:t>, and Blue: </a:t>
            </a:r>
            <a:r>
              <a:rPr lang="en-US" sz="1200" b="1" dirty="0" smtClean="0"/>
              <a:t>102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last stop on the slider,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</a:p>
          <a:p>
            <a:endParaRPr lang="en-US" sz="12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60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76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95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2EBD8-F80A-B141-A0B3-F0EA8223A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7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7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08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5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41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16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70730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2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65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7E66"/>
            </a:gs>
            <a:gs pos="71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46437275"/>
              </p:ext>
            </p:extLst>
          </p:nvPr>
        </p:nvGraphicFramePr>
        <p:xfrm>
          <a:off x="0" y="457200"/>
          <a:ext cx="91440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13938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Current Educational Theories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991300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1000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9" dur="1000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Dgm bld="one"/>
        </p:bldSub>
      </p:bldGraphic>
      <p:bldGraphic spid="11" grpId="1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09" name="Picture 2" descr="D:\CLIP_ART\PUBISSUE\POVERTY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581400"/>
            <a:ext cx="2127250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Teachers Role in </a:t>
            </a:r>
            <a:r>
              <a:rPr lang="en-US" dirty="0" err="1" smtClean="0">
                <a:cs typeface="+mj-cs"/>
              </a:rPr>
              <a:t>Reconstructionism</a:t>
            </a:r>
            <a:endParaRPr lang="en-US" dirty="0" smtClean="0">
              <a:cs typeface="+mj-cs"/>
            </a:endParaRPr>
          </a:p>
        </p:txBody>
      </p:sp>
      <p:sp>
        <p:nvSpPr>
          <p:cNvPr id="22938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Do not believe preparing students for the world as it exists today will be sufficient (too much emphasis on the status quo)</a:t>
            </a:r>
          </a:p>
          <a:p>
            <a:pPr marL="0" indent="0" eaLnBrk="1" hangingPunct="1">
              <a:buNone/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8675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3" name="Picture 2" descr="D:\CLIP_ART\PUBISSUE\PLLUTION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204" y="3200400"/>
            <a:ext cx="2722563" cy="348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Reconstuctionist</a:t>
            </a:r>
            <a:r>
              <a:rPr lang="en-US" dirty="0" smtClean="0">
                <a:cs typeface="+mj-cs"/>
              </a:rPr>
              <a:t> Educators:</a:t>
            </a:r>
          </a:p>
        </p:txBody>
      </p:sp>
      <p:sp>
        <p:nvSpPr>
          <p:cNvPr id="23040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943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link thought with action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theory with practice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intellect with activism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They facilitate by including opportunities for meaningful and authentic exploration, deigning </a:t>
            </a:r>
            <a:r>
              <a:rPr lang="en-US" dirty="0" err="1" smtClean="0">
                <a:cs typeface="+mn-cs"/>
              </a:rPr>
              <a:t>actiities</a:t>
            </a:r>
            <a:r>
              <a:rPr lang="en-US" dirty="0" smtClean="0">
                <a:cs typeface="+mn-cs"/>
              </a:rPr>
              <a:t> and utilizing group work.</a:t>
            </a:r>
          </a:p>
        </p:txBody>
      </p:sp>
    </p:spTree>
    <p:extLst>
      <p:ext uri="{BB962C8B-B14F-4D97-AF65-F5344CB8AC3E}">
        <p14:creationId xmlns:p14="http://schemas.microsoft.com/office/powerpoint/2010/main" val="1275056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7" name="Picture 2" descr="D:\CLIP_ART\TECHNLGY\TECH_OZ\STLTORB3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200400"/>
            <a:ext cx="3173413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Reconstructionism</a:t>
            </a:r>
          </a:p>
        </p:txBody>
      </p:sp>
      <p:sp>
        <p:nvSpPr>
          <p:cNvPr id="23142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The goal of education should be to emphasize the need for change</a:t>
            </a: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Students should be out in the real world</a:t>
            </a:r>
          </a:p>
          <a:p>
            <a:pPr eaLnBrk="1" hangingPunct="1">
              <a:defRPr/>
            </a:pPr>
            <a:r>
              <a:rPr lang="ja-JP" altLang="en-US" smtClean="0">
                <a:latin typeface="Arial"/>
                <a:cs typeface="+mn-cs"/>
              </a:rPr>
              <a:t>“</a:t>
            </a:r>
            <a:r>
              <a:rPr lang="en-US" smtClean="0">
                <a:cs typeface="+mn-cs"/>
              </a:rPr>
              <a:t>World</a:t>
            </a:r>
            <a:r>
              <a:rPr lang="ja-JP" altLang="en-US" smtClean="0">
                <a:latin typeface="Arial"/>
                <a:cs typeface="+mn-cs"/>
              </a:rPr>
              <a:t>”</a:t>
            </a:r>
            <a:r>
              <a:rPr lang="en-US" smtClean="0">
                <a:cs typeface="+mn-cs"/>
              </a:rPr>
              <a:t> curriculum</a:t>
            </a: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Technology is valuable </a:t>
            </a:r>
            <a:br>
              <a:rPr lang="en-US" smtClean="0">
                <a:cs typeface="+mn-cs"/>
              </a:rPr>
            </a:br>
            <a:r>
              <a:rPr lang="en-US" smtClean="0">
                <a:cs typeface="+mn-cs"/>
              </a:rPr>
              <a:t>in solving problems</a:t>
            </a:r>
          </a:p>
        </p:txBody>
      </p:sp>
    </p:spTree>
    <p:extLst>
      <p:ext uri="{BB962C8B-B14F-4D97-AF65-F5344CB8AC3E}">
        <p14:creationId xmlns:p14="http://schemas.microsoft.com/office/powerpoint/2010/main" val="2549936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Noted Reconstructionists</a:t>
            </a:r>
          </a:p>
        </p:txBody>
      </p:sp>
      <p:sp>
        <p:nvSpPr>
          <p:cNvPr id="232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Karl </a:t>
            </a:r>
            <a:r>
              <a:rPr lang="en-US" dirty="0" smtClean="0">
                <a:cs typeface="+mn-cs"/>
              </a:rPr>
              <a:t>Marx as underlying </a:t>
            </a:r>
            <a:r>
              <a:rPr lang="en-US" dirty="0" err="1" smtClean="0">
                <a:cs typeface="+mn-cs"/>
              </a:rPr>
              <a:t>philopsopher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Ivan </a:t>
            </a:r>
            <a:r>
              <a:rPr lang="en-US" dirty="0" err="1" smtClean="0">
                <a:cs typeface="+mn-cs"/>
              </a:rPr>
              <a:t>Illich</a:t>
            </a:r>
            <a:r>
              <a:rPr lang="en-US" dirty="0" smtClean="0">
                <a:cs typeface="+mn-cs"/>
              </a:rPr>
              <a:t> – De-schooling Society</a:t>
            </a:r>
          </a:p>
          <a:p>
            <a:pPr>
              <a:defRPr/>
            </a:pPr>
            <a:r>
              <a:rPr lang="en-US" dirty="0" err="1"/>
              <a:t>Paole</a:t>
            </a:r>
            <a:r>
              <a:rPr lang="en-US" dirty="0"/>
              <a:t> </a:t>
            </a:r>
            <a:r>
              <a:rPr lang="en-US" dirty="0" err="1" smtClean="0"/>
              <a:t>Freire</a:t>
            </a:r>
            <a:r>
              <a:rPr lang="en-US" dirty="0"/>
              <a:t> </a:t>
            </a:r>
            <a:r>
              <a:rPr lang="en-US" dirty="0" smtClean="0"/>
              <a:t>– education as a process of </a:t>
            </a:r>
            <a:r>
              <a:rPr lang="en-US" dirty="0" err="1" smtClean="0"/>
              <a:t>conscientization</a:t>
            </a:r>
            <a:r>
              <a:rPr lang="en-US" dirty="0" smtClean="0"/>
              <a:t> for the poor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John Dewey (he is also recognized as a pragmatist) </a:t>
            </a:r>
          </a:p>
        </p:txBody>
      </p:sp>
    </p:spTree>
    <p:extLst>
      <p:ext uri="{BB962C8B-B14F-4D97-AF65-F5344CB8AC3E}">
        <p14:creationId xmlns:p14="http://schemas.microsoft.com/office/powerpoint/2010/main" val="3817943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The Reconstructionist</a:t>
            </a:r>
            <a:br>
              <a:rPr lang="en-US" smtClean="0">
                <a:cs typeface="+mj-cs"/>
              </a:rPr>
            </a:br>
            <a:r>
              <a:rPr lang="en-US" smtClean="0">
                <a:cs typeface="+mj-cs"/>
              </a:rPr>
              <a:t> and the Chair</a:t>
            </a:r>
          </a:p>
        </p:txBody>
      </p:sp>
      <p:sp>
        <p:nvSpPr>
          <p:cNvPr id="2334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cs typeface="+mn-cs"/>
              </a:rPr>
              <a:t>To a reconstructionist, the </a:t>
            </a:r>
            <a:r>
              <a:rPr lang="en-US" sz="2800" u="sng" smtClean="0">
                <a:cs typeface="+mn-cs"/>
              </a:rPr>
              <a:t>redesign</a:t>
            </a:r>
            <a:r>
              <a:rPr lang="en-US" sz="2800" smtClean="0">
                <a:cs typeface="+mn-cs"/>
              </a:rPr>
              <a:t> of the </a:t>
            </a:r>
            <a:r>
              <a:rPr lang="ja-JP" altLang="en-US" sz="2800" smtClean="0">
                <a:latin typeface="Arial"/>
                <a:cs typeface="+mn-cs"/>
              </a:rPr>
              <a:t>“</a:t>
            </a:r>
            <a:r>
              <a:rPr lang="en-US" sz="2800" smtClean="0">
                <a:cs typeface="+mn-cs"/>
              </a:rPr>
              <a:t>chair</a:t>
            </a:r>
            <a:r>
              <a:rPr lang="ja-JP" altLang="en-US" sz="2800" smtClean="0">
                <a:latin typeface="Arial"/>
                <a:cs typeface="+mn-cs"/>
              </a:rPr>
              <a:t>”</a:t>
            </a:r>
            <a:r>
              <a:rPr lang="en-US" sz="2800" smtClean="0">
                <a:cs typeface="+mn-cs"/>
              </a:rPr>
              <a:t> to better serve the needs of society is important. How can the chair be improved to prepare society for the future? </a:t>
            </a:r>
          </a:p>
        </p:txBody>
      </p:sp>
      <p:pic>
        <p:nvPicPr>
          <p:cNvPr id="123908" name="Picture 5" descr="D:\IMAGES\HOMEHOUS\FURNISHG\BYR00215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828800"/>
            <a:ext cx="29178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985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7E66"/>
            </a:gs>
            <a:gs pos="71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881598600"/>
              </p:ext>
            </p:extLst>
          </p:nvPr>
        </p:nvGraphicFramePr>
        <p:xfrm>
          <a:off x="0" y="457200"/>
          <a:ext cx="91440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13938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History of Modern Educational Theories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216090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  <p:bldGraphic spid="11" grpI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7E66"/>
            </a:gs>
            <a:gs pos="71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600783330"/>
              </p:ext>
            </p:extLst>
          </p:nvPr>
        </p:nvGraphicFramePr>
        <p:xfrm>
          <a:off x="0" y="457200"/>
          <a:ext cx="91440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13938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Educational Theories: Cognitive Behaviorism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532666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1000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9" dur="1000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  <p:bldGraphic spid="11" grpI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7935" y="983867"/>
            <a:ext cx="5711820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Strengths of Behaviorism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Positive reinforcement in classroom management</a:t>
            </a: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Works well with computer based learning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b="1" dirty="0" smtClean="0"/>
              <a:t>Weaknesses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Manipulation through social engineering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Unable to deal with complex </a:t>
            </a:r>
            <a:r>
              <a:rPr lang="en-US" sz="2000" dirty="0" err="1" smtClean="0"/>
              <a:t>behaviours</a:t>
            </a: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View summation of small discrete skills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Embedded in sociological determinism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76765429"/>
      </p:ext>
    </p:extLst>
  </p:cSld>
  <p:clrMapOvr>
    <a:masterClrMapping/>
  </p:clrMapOvr>
  <p:transition xmlns:p14="http://schemas.microsoft.com/office/powerpoint/2010/main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7E66"/>
            </a:gs>
            <a:gs pos="71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9636759"/>
              </p:ext>
            </p:extLst>
          </p:nvPr>
        </p:nvGraphicFramePr>
        <p:xfrm>
          <a:off x="0" y="457200"/>
          <a:ext cx="91440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13938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Educational Theories: Constructivism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898102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1" dur="1000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  <p:bldGraphic spid="11" grpI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5" name="Picture 2" descr="D:\CLIP_ART\PUBISSUE\VTLSTRCS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800600"/>
            <a:ext cx="220980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8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Reconstructionism</a:t>
            </a:r>
          </a:p>
        </p:txBody>
      </p:sp>
      <p:sp>
        <p:nvSpPr>
          <p:cNvPr id="22835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Premise; Learners reconstruct knowledge based on their own experience and previous beliefs.  This cannot be separated from a context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Social Reconstruction (Lev </a:t>
            </a:r>
            <a:r>
              <a:rPr lang="en-US" dirty="0" err="1" smtClean="0">
                <a:cs typeface="+mn-cs"/>
              </a:rPr>
              <a:t>Vigostsky</a:t>
            </a:r>
            <a:r>
              <a:rPr lang="en-US" dirty="0" smtClean="0">
                <a:cs typeface="+mn-cs"/>
              </a:rPr>
              <a:t>). Society is in need of constant reconstruction. Such social change involves both a reconstruction of education (</a:t>
            </a:r>
            <a:r>
              <a:rPr lang="en-US" dirty="0" err="1" smtClean="0">
                <a:cs typeface="+mn-cs"/>
              </a:rPr>
              <a:t>Illich</a:t>
            </a:r>
            <a:r>
              <a:rPr lang="en-US" dirty="0" smtClean="0">
                <a:cs typeface="+mn-cs"/>
              </a:rPr>
              <a:t>) and the use of education in reconstructing society (Marx, </a:t>
            </a:r>
            <a:r>
              <a:rPr lang="en-US" dirty="0" err="1" smtClean="0">
                <a:cs typeface="+mn-cs"/>
              </a:rPr>
              <a:t>Freire</a:t>
            </a:r>
            <a:r>
              <a:rPr lang="en-US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Problems are viewed holistically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Futuristic thinking (utopian thinking)</a:t>
            </a:r>
          </a:p>
        </p:txBody>
      </p:sp>
    </p:spTree>
    <p:extLst>
      <p:ext uri="{BB962C8B-B14F-4D97-AF65-F5344CB8AC3E}">
        <p14:creationId xmlns:p14="http://schemas.microsoft.com/office/powerpoint/2010/main" val="3985071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6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Pragmatism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Constructivist </a:t>
            </a:r>
            <a:r>
              <a:rPr lang="en-US" dirty="0" smtClean="0"/>
              <a:t>approaches build on John Dewey (1938) </a:t>
            </a:r>
          </a:p>
          <a:p>
            <a:r>
              <a:rPr lang="en-US" dirty="0" smtClean="0"/>
              <a:t>Education as a way to change the environment and reflect on that change</a:t>
            </a:r>
          </a:p>
          <a:p>
            <a:r>
              <a:rPr lang="en-US" dirty="0" smtClean="0"/>
              <a:t>Knowledge integrates thinking and doing</a:t>
            </a:r>
          </a:p>
          <a:p>
            <a:r>
              <a:rPr lang="en-US" dirty="0" smtClean="0"/>
              <a:t>Learning is active</a:t>
            </a:r>
          </a:p>
          <a:p>
            <a:r>
              <a:rPr lang="en-US" dirty="0" smtClean="0"/>
              <a:t>Student must be involved in the creation of that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42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Jean Piaget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The child is the subject as they try to make sense of the world through experiences</a:t>
            </a:r>
          </a:p>
          <a:p>
            <a:r>
              <a:rPr lang="en-US" dirty="0" smtClean="0"/>
              <a:t>The classroom is learner centered</a:t>
            </a:r>
          </a:p>
          <a:p>
            <a:r>
              <a:rPr lang="en-US" dirty="0" smtClean="0"/>
              <a:t>Context rich experience-based activities</a:t>
            </a:r>
          </a:p>
          <a:p>
            <a:r>
              <a:rPr lang="en-US" dirty="0" smtClean="0"/>
              <a:t>Work in groups where there is freedom to ask questions</a:t>
            </a:r>
          </a:p>
          <a:p>
            <a:r>
              <a:rPr lang="en-US" dirty="0" smtClean="0"/>
              <a:t>Teacher figures out how students learn and adapts </a:t>
            </a:r>
            <a:r>
              <a:rPr lang="en-US" dirty="0" err="1" smtClean="0"/>
              <a:t>syllsbus</a:t>
            </a:r>
            <a:endParaRPr lang="en-US" dirty="0" smtClean="0"/>
          </a:p>
          <a:p>
            <a:r>
              <a:rPr lang="en-US" dirty="0" smtClean="0"/>
              <a:t>Assessment based on portfolio </a:t>
            </a:r>
            <a:r>
              <a:rPr lang="en-US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11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Deconstructionism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Former systems of belief need to be examined</a:t>
            </a:r>
          </a:p>
          <a:p>
            <a:r>
              <a:rPr lang="en-US" dirty="0" smtClean="0"/>
              <a:t>Their faults require rejecting them as schema</a:t>
            </a:r>
          </a:p>
          <a:p>
            <a:r>
              <a:rPr lang="en-US" dirty="0" smtClean="0"/>
              <a:t>The student is then ready to reconstruct</a:t>
            </a:r>
          </a:p>
          <a:p>
            <a:endParaRPr lang="en-US" dirty="0"/>
          </a:p>
          <a:p>
            <a:r>
              <a:rPr lang="en-US" dirty="0" err="1" smtClean="0"/>
              <a:t>Illich</a:t>
            </a:r>
            <a:r>
              <a:rPr lang="en-US" dirty="0" smtClean="0"/>
              <a:t>: </a:t>
            </a:r>
            <a:r>
              <a:rPr lang="en-US" dirty="0" err="1" smtClean="0"/>
              <a:t>Deschooling</a:t>
            </a:r>
            <a:r>
              <a:rPr lang="en-US" dirty="0" smtClean="0"/>
              <a:t> Society</a:t>
            </a:r>
          </a:p>
          <a:p>
            <a:endParaRPr lang="en-US" dirty="0"/>
          </a:p>
          <a:p>
            <a:r>
              <a:rPr lang="en-US" dirty="0" smtClean="0"/>
              <a:t>No hand me downs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529580"/>
      </p:ext>
    </p:extLst>
  </p:cSld>
  <p:clrMapOvr>
    <a:masterClrMapping/>
  </p:clrMapOvr>
</p:sld>
</file>

<file path=ppt/theme/theme1.xml><?xml version="1.0" encoding="utf-8"?>
<a:theme xmlns:a="http://schemas.openxmlformats.org/drawingml/2006/main" name="TM0201166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2029-05-12T07:00:00+00:00</AssetExpire>
    <IntlLangReviewDate xmlns="4873beb7-5857-4685-be1f-d57550cc96cc">2010-08-31T23:26:00+00:00</IntlLangReviewDate>
    <TPFriendlyName xmlns="4873beb7-5857-4685-be1f-d57550cc96cc" xsi:nil="true"/>
    <IntlLangReview xmlns="4873beb7-5857-4685-be1f-d57550cc96cc" xsi:nil="true"/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 xsi:nil="true"/>
    <Markets xmlns="4873beb7-5857-4685-be1f-d57550cc96cc"/>
    <OriginAsset xmlns="4873beb7-5857-4685-be1f-d57550cc96cc" xsi:nil="true"/>
    <AssetStart xmlns="4873beb7-5857-4685-be1f-d57550cc96cc">2010-08-31T23:23:48+00:00</AssetStart>
    <FriendlyTitle xmlns="4873beb7-5857-4685-be1f-d57550cc96cc" xsi:nil="true"/>
    <MarketSpecific xmlns="4873beb7-5857-4685-be1f-d57550cc96cc" xsi:nil="true"/>
    <TPNamespace xmlns="4873beb7-5857-4685-be1f-d57550cc96cc" xsi:nil="true"/>
    <PublishStatusLookup xmlns="4873beb7-5857-4685-be1f-d57550cc96cc">
      <Value>1014203</Value>
      <Value>1316036</Value>
    </PublishStatusLookup>
    <APAuthor xmlns="4873beb7-5857-4685-be1f-d57550cc96cc">
      <UserInfo>
        <DisplayName/>
        <AccountId>92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 xsi:nil="true"/>
    <MachineTranslated xmlns="4873beb7-5857-4685-be1f-d57550cc96cc">false</MachineTranslated>
    <OutputCachingOn xmlns="4873beb7-5857-4685-be1f-d57550cc96cc">false</OutputCachingOn>
    <TemplateStatus xmlns="4873beb7-5857-4685-be1f-d57550cc96cc" xsi:nil="true"/>
    <IsSearchable xmlns="4873beb7-5857-4685-be1f-d57550cc96cc">true</IsSearchable>
    <ContentItem xmlns="4873beb7-5857-4685-be1f-d57550cc96cc" xsi:nil="true"/>
    <HandoffToMSDN xmlns="4873beb7-5857-4685-be1f-d57550cc96cc">2010-08-31T23:26:00+00:00</HandoffToMSDN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>2010-08-31T23:26:00+00:00</LastModifiedDateTime>
    <LastPublishResultLookup xmlns="4873beb7-5857-4685-be1f-d57550cc96cc" xsi:nil="true"/>
    <LegacyData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>2010-08-31T23:26:00+00:00</PlannedPubDate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Provider xmlns="4873beb7-5857-4685-be1f-d57550cc96cc" xsi:nil="true"/>
    <UACurrentWords xmlns="4873beb7-5857-4685-be1f-d57550cc96cc" xsi:nil="true"/>
    <AssetId xmlns="4873beb7-5857-4685-be1f-d57550cc96cc">TP102011595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</PublishTargets>
    <ApprovalLog xmlns="4873beb7-5857-4685-be1f-d57550cc96cc" xsi:nil="true"/>
    <BugNumber xmlns="4873beb7-5857-4685-be1f-d57550cc96cc" xsi:nil="true"/>
    <CrawlForDependencies xmlns="4873beb7-5857-4685-be1f-d57550cc96cc">false</CrawlForDependencies>
    <LastHandOff xmlns="4873beb7-5857-4685-be1f-d57550cc96cc" xsi:nil="true"/>
    <Milestone xmlns="4873beb7-5857-4685-be1f-d57550cc96cc" xsi:nil="true"/>
    <UANotes xmlns="4873beb7-5857-4685-be1f-d57550cc96cc" xsi:nil="true"/>
    <CampaignTagsTaxHTField0 xmlns="4873beb7-5857-4685-be1f-d57550cc96cc">
      <Terms xmlns="http://schemas.microsoft.com/office/infopath/2007/PartnerControls"/>
    </CampaignTagsTaxHTField0>
    <LocLastLocAttemptVersionLookup xmlns="4873beb7-5857-4685-be1f-d57550cc96cc">130416</LocLastLocAttemptVersionLookup>
    <LocLastLocAttemptVersionTypeLookup xmlns="4873beb7-5857-4685-be1f-d57550cc96cc" xsi:nil="true"/>
    <LocMarketGroupTiers xmlns="4873beb7-5857-4685-be1f-d57550cc96cc" xsi:nil="true"/>
    <LocOverallPreviewStatusLookup xmlns="4873beb7-5857-4685-be1f-d57550cc96cc" xsi:nil="true"/>
    <LocOverallPublishStatusLookup xmlns="4873beb7-5857-4685-be1f-d57550cc96cc" xsi:nil="true"/>
    <TaxCatchAll xmlns="4873beb7-5857-4685-be1f-d57550cc96cc"/>
    <LocNewPublishedVersionLookup xmlns="4873beb7-5857-4685-be1f-d57550cc96cc" xsi:nil="true"/>
    <LocPublishedDependentAssetsLookup xmlns="4873beb7-5857-4685-be1f-d57550cc96cc" xsi:nil="true"/>
    <LocComments xmlns="4873beb7-5857-4685-be1f-d57550cc96cc" xsi:nil="true"/>
    <LocProcessedForMarketsLookup xmlns="4873beb7-5857-4685-be1f-d57550cc96cc" xsi:nil="true"/>
    <LocRecommendedHandoff xmlns="4873beb7-5857-4685-be1f-d57550cc96cc" xsi:nil="true"/>
    <LocManualTestRequired xmlns="4873beb7-5857-4685-be1f-d57550cc96cc" xsi:nil="true"/>
    <LocProcessedForHandoffsLookup xmlns="4873beb7-5857-4685-be1f-d57550cc96cc" xsi:nil="true"/>
    <LocOverallHandbackStatusLookup xmlns="4873beb7-5857-4685-be1f-d57550cc96cc" xsi:nil="true"/>
    <LocalizationTagsTaxHTField0 xmlns="4873beb7-5857-4685-be1f-d57550cc96cc">
      <Terms xmlns="http://schemas.microsoft.com/office/infopath/2007/PartnerControls"/>
    </LocalizationTagsTaxHTField0>
    <FeatureTagsTaxHTField0 xmlns="4873beb7-5857-4685-be1f-d57550cc96cc">
      <Terms xmlns="http://schemas.microsoft.com/office/infopath/2007/PartnerControls"/>
    </FeatureTagsTaxHTField0>
    <LocOverallLocStatusLookup xmlns="4873beb7-5857-4685-be1f-d57550cc96cc" xsi:nil="true"/>
    <LocPublishedLinkedAssetsLookup xmlns="4873beb7-5857-4685-be1f-d57550cc96cc" xsi:nil="true"/>
    <InternalTagsTaxHTField0 xmlns="4873beb7-5857-4685-be1f-d57550cc96cc">
      <Terms xmlns="http://schemas.microsoft.com/office/infopath/2007/PartnerControls"/>
    </InternalTagsTaxHTField0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LocMarketGroupTiers2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9fa4f1cb33d0adf6968f5be6bef4df8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55b7f5ed55d98ec7e6cb9419faa4821a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MarketGroupTiers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 ma:readOnly="false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MarketGroupTiers" ma:index="75" nillable="true" ma:displayName="Loc Market Group Tiers [deprecated]" ma:default="" ma:internalName="LocMarketGroupTiers" ma:readOnly="false">
      <xsd:simpleType>
        <xsd:restriction base="dms:Unknown"/>
      </xsd:simpleType>
    </xsd:element>
    <xsd:element name="LocNewPublishedVersionLookup" ma:index="76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7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8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9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80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1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2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3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4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5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6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8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9" nillable="true" ma:displayName="Machine Translated" ma:default="" ma:internalName="MachineTranslated" ma:readOnly="false">
      <xsd:simpleType>
        <xsd:restriction base="dms:Boolean"/>
      </xsd:simpleType>
    </xsd:element>
    <xsd:element name="Manager" ma:index="90" nillable="true" ma:displayName="Manager" ma:hidden="true" ma:internalName="Manager" ma:readOnly="false">
      <xsd:simpleType>
        <xsd:restriction base="dms:Text"/>
      </xsd:simpleType>
    </xsd:element>
    <xsd:element name="Markets" ma:index="91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2" nillable="true" ma:displayName="Milestone" ma:default="" ma:internalName="Milestone" ma:readOnly="false">
      <xsd:simpleType>
        <xsd:restriction base="dms:Unknown"/>
      </xsd:simpleType>
    </xsd:element>
    <xsd:element name="TPNamespace" ma:index="95" nillable="true" ma:displayName="Namespace" ma:default="" ma:internalName="TPNamespace">
      <xsd:simpleType>
        <xsd:restriction base="dms:Text"/>
      </xsd:simpleType>
    </xsd:element>
    <xsd:element name="NumericId" ma:index="96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7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8" nillable="true" ma:displayName="OOCacheId" ma:internalName="OOCacheId" ma:readOnly="false">
      <xsd:simpleType>
        <xsd:restriction base="dms:Text"/>
      </xsd:simpleType>
    </xsd:element>
    <xsd:element name="OpenTemplate" ma:index="99" nillable="true" ma:displayName="Open Template" ma:default="true" ma:internalName="OpenTemplate">
      <xsd:simpleType>
        <xsd:restriction base="dms:Boolean"/>
      </xsd:simpleType>
    </xsd:element>
    <xsd:element name="OriginAsset" ma:index="100" nillable="true" ma:displayName="Origin Asset" ma:default="" ma:internalName="OriginAsset" ma:readOnly="false">
      <xsd:simpleType>
        <xsd:restriction base="dms:Text"/>
      </xsd:simpleType>
    </xsd:element>
    <xsd:element name="OriginalRelease" ma:index="101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2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3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4" nillable="true" ma:displayName="Parent Asset Id" ma:default="" ma:internalName="ParentAssetId" ma:readOnly="false">
      <xsd:simpleType>
        <xsd:restriction base="dms:Text"/>
      </xsd:simpleType>
    </xsd:element>
    <xsd:element name="PlannedPubDate" ma:index="105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6" nillable="true" ma:displayName="Policheck Words" ma:default="" ma:internalName="PolicheckWords" ma:readOnly="false">
      <xsd:simpleType>
        <xsd:restriction base="dms:Text"/>
      </xsd:simpleType>
    </xsd:element>
    <xsd:element name="BusinessGroup" ma:index="107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8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9" nillable="true" ma:displayName="Provider" ma:default="" ma:internalName="Provider" ma:readOnly="false">
      <xsd:simpleType>
        <xsd:restriction base="dms:Unknown"/>
      </xsd:simpleType>
    </xsd:element>
    <xsd:element name="Providers" ma:index="110" nillable="true" ma:displayName="Providers" ma:default="" ma:internalName="Providers" ma:readOnly="false">
      <xsd:simpleType>
        <xsd:restriction base="dms:Unknown"/>
      </xsd:simpleType>
    </xsd:element>
    <xsd:element name="PublishStatusLookup" ma:index="111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2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3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4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6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8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9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20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1" nillable="true" ma:displayName="Submitter ID" ma:default="" ma:internalName="SubmitterId" ma:readOnly="false">
      <xsd:simpleType>
        <xsd:restriction base="dms:Text"/>
      </xsd:simpleType>
    </xsd:element>
    <xsd:element name="TaxCatchAll" ma:index="122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3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4" nillable="true" ma:displayName="Template Status" ma:default="" ma:internalName="TemplateStatus">
      <xsd:simpleType>
        <xsd:restriction base="dms:Unknown"/>
      </xsd:simpleType>
    </xsd:element>
    <xsd:element name="TemplateTemplateType" ma:index="125" nillable="true" ma:displayName="Template Type" ma:default="" ma:internalName="TemplateTemplateType">
      <xsd:simpleType>
        <xsd:restriction base="dms:Unknown"/>
      </xsd:simpleType>
    </xsd:element>
    <xsd:element name="ThumbnailAssetId" ma:index="126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7" nillable="true" ma:displayName="Times Cloned" ma:default="" ma:internalName="TimesCloned" ma:readOnly="false">
      <xsd:simpleType>
        <xsd:restriction base="dms:Number"/>
      </xsd:simpleType>
    </xsd:element>
    <xsd:element name="TrustLevel" ma:index="129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30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1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2" nillable="true" ma:displayName="UA Notes" ma:default="" ma:internalName="UANotes" ma:readOnly="false">
      <xsd:simpleType>
        <xsd:restriction base="dms:Note"/>
      </xsd:simpleType>
    </xsd:element>
    <xsd:element name="TPAppVersion" ma:index="133" nillable="true" ma:displayName="Version" ma:default="" ma:internalName="TPAppVersion">
      <xsd:simpleType>
        <xsd:restriction base="dms:Text"/>
      </xsd:simpleType>
    </xsd:element>
    <xsd:element name="VoteCount" ma:index="134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8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7BCB6E-38C6-4E00-AB91-CDB9A45C7169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2.xml><?xml version="1.0" encoding="utf-8"?>
<ds:datastoreItem xmlns:ds="http://schemas.openxmlformats.org/officeDocument/2006/customXml" ds:itemID="{E0902D99-6D34-4974-BE6D-CA732313B1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A91BEA-8D82-4D19-A95C-8B5BB9E4E4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TM02011662</Template>
  <TotalTime>0</TotalTime>
  <Words>4756</Words>
  <Application>Microsoft Macintosh PowerPoint</Application>
  <PresentationFormat>On-screen Show (4:3)</PresentationFormat>
  <Paragraphs>313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TM02011662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Reconstructionism</vt:lpstr>
      <vt:lpstr>Pragmatism</vt:lpstr>
      <vt:lpstr>Jean Piaget </vt:lpstr>
      <vt:lpstr>Deconstructionism</vt:lpstr>
      <vt:lpstr>Teachers Role in Reconstructionism</vt:lpstr>
      <vt:lpstr>Reconstuctionist Educators:</vt:lpstr>
      <vt:lpstr>Reconstructionism</vt:lpstr>
      <vt:lpstr>Noted Reconstructionists</vt:lpstr>
      <vt:lpstr>The Reconstructionist  and the Chair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2010-08-31T19:23:25Z</dcterms:created>
  <dcterms:modified xsi:type="dcterms:W3CDTF">2015-01-22T21:04:26Z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</Properties>
</file>