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sldIdLst>
    <p:sldId id="256" r:id="rId2"/>
    <p:sldId id="258" r:id="rId3"/>
    <p:sldId id="257" r:id="rId4"/>
    <p:sldId id="260" r:id="rId5"/>
    <p:sldId id="263" r:id="rId6"/>
    <p:sldId id="262" r:id="rId7"/>
    <p:sldId id="259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DD28E-50F6-462B-B71D-5E703354809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ABFE39-E099-402E-B005-2B33109DEEB3}">
      <dgm:prSet phldrT="[Text]"/>
      <dgm:spPr/>
      <dgm:t>
        <a:bodyPr/>
        <a:lstStyle/>
        <a:p>
          <a:r>
            <a:rPr lang="en-US" dirty="0" smtClean="0"/>
            <a:t>Gymnasium</a:t>
          </a:r>
          <a:endParaRPr lang="en-US" dirty="0"/>
        </a:p>
      </dgm:t>
    </dgm:pt>
    <dgm:pt modelId="{99C8D870-8744-46C5-9BC4-B286D4A47330}" type="parTrans" cxnId="{07AAF37E-20D6-4C7D-8CC3-56A43F7D180E}">
      <dgm:prSet/>
      <dgm:spPr/>
      <dgm:t>
        <a:bodyPr/>
        <a:lstStyle/>
        <a:p>
          <a:endParaRPr lang="en-US"/>
        </a:p>
      </dgm:t>
    </dgm:pt>
    <dgm:pt modelId="{DEED5D0B-15DD-492B-827F-F0F095D5DE35}" type="sibTrans" cxnId="{07AAF37E-20D6-4C7D-8CC3-56A43F7D180E}">
      <dgm:prSet/>
      <dgm:spPr/>
      <dgm:t>
        <a:bodyPr/>
        <a:lstStyle/>
        <a:p>
          <a:endParaRPr lang="en-US"/>
        </a:p>
      </dgm:t>
    </dgm:pt>
    <dgm:pt modelId="{1C902E8D-EBF5-4946-BC71-AC7865D1549F}">
      <dgm:prSet phldrT="[Text]"/>
      <dgm:spPr/>
      <dgm:t>
        <a:bodyPr/>
        <a:lstStyle/>
        <a:p>
          <a:r>
            <a:rPr lang="en-US" dirty="0" smtClean="0"/>
            <a:t>Academically Strong Student</a:t>
          </a:r>
          <a:endParaRPr lang="en-US" dirty="0"/>
        </a:p>
      </dgm:t>
    </dgm:pt>
    <dgm:pt modelId="{275F2F8A-9AFC-43DC-8668-CCD8E809F944}" type="parTrans" cxnId="{BD358BB5-F7CA-4BCF-9A07-99CCA5DF0787}">
      <dgm:prSet/>
      <dgm:spPr/>
      <dgm:t>
        <a:bodyPr/>
        <a:lstStyle/>
        <a:p>
          <a:endParaRPr lang="en-US"/>
        </a:p>
      </dgm:t>
    </dgm:pt>
    <dgm:pt modelId="{B286C421-B48A-4A20-8475-EC74D812FD77}" type="sibTrans" cxnId="{BD358BB5-F7CA-4BCF-9A07-99CCA5DF0787}">
      <dgm:prSet/>
      <dgm:spPr/>
      <dgm:t>
        <a:bodyPr/>
        <a:lstStyle/>
        <a:p>
          <a:endParaRPr lang="en-US"/>
        </a:p>
      </dgm:t>
    </dgm:pt>
    <dgm:pt modelId="{27B243E0-970B-4D07-B567-398B07A80913}">
      <dgm:prSet phldrT="[Text]"/>
      <dgm:spPr/>
      <dgm:t>
        <a:bodyPr/>
        <a:lstStyle/>
        <a:p>
          <a:r>
            <a:rPr lang="en-US" dirty="0" err="1" smtClean="0"/>
            <a:t>Realschule</a:t>
          </a:r>
          <a:endParaRPr lang="en-US" dirty="0"/>
        </a:p>
      </dgm:t>
    </dgm:pt>
    <dgm:pt modelId="{16FD9016-74DE-4330-8B41-8C5EA3B78D82}" type="parTrans" cxnId="{8A180A8F-52B7-4D5F-A9CE-2207E345F5C9}">
      <dgm:prSet/>
      <dgm:spPr/>
      <dgm:t>
        <a:bodyPr/>
        <a:lstStyle/>
        <a:p>
          <a:endParaRPr lang="en-US"/>
        </a:p>
      </dgm:t>
    </dgm:pt>
    <dgm:pt modelId="{72CE5827-3FE4-4F28-B09F-0B140D2F69B4}" type="sibTrans" cxnId="{8A180A8F-52B7-4D5F-A9CE-2207E345F5C9}">
      <dgm:prSet/>
      <dgm:spPr/>
      <dgm:t>
        <a:bodyPr/>
        <a:lstStyle/>
        <a:p>
          <a:endParaRPr lang="en-US"/>
        </a:p>
      </dgm:t>
    </dgm:pt>
    <dgm:pt modelId="{4F8B4570-C0CA-44CE-8AB7-0066B0270C61}">
      <dgm:prSet phldrT="[Text]"/>
      <dgm:spPr/>
      <dgm:t>
        <a:bodyPr/>
        <a:lstStyle/>
        <a:p>
          <a:r>
            <a:rPr lang="en-US" dirty="0" smtClean="0"/>
            <a:t>Students are assigned to this type of school. </a:t>
          </a:r>
          <a:endParaRPr lang="en-US" dirty="0"/>
        </a:p>
      </dgm:t>
    </dgm:pt>
    <dgm:pt modelId="{29A99CF1-A7F1-4030-BA49-0FD3F1183DB6}" type="parTrans" cxnId="{D280A9F5-62CC-40D8-801B-619D0FC2DDD8}">
      <dgm:prSet/>
      <dgm:spPr/>
      <dgm:t>
        <a:bodyPr/>
        <a:lstStyle/>
        <a:p>
          <a:endParaRPr lang="en-US"/>
        </a:p>
      </dgm:t>
    </dgm:pt>
    <dgm:pt modelId="{7986BF99-A244-4834-89F8-EA600F5BDAC2}" type="sibTrans" cxnId="{D280A9F5-62CC-40D8-801B-619D0FC2DDD8}">
      <dgm:prSet/>
      <dgm:spPr/>
      <dgm:t>
        <a:bodyPr/>
        <a:lstStyle/>
        <a:p>
          <a:endParaRPr lang="en-US"/>
        </a:p>
      </dgm:t>
    </dgm:pt>
    <dgm:pt modelId="{EF4EC8EF-CFD9-4082-91E7-4D7E5488F8F2}">
      <dgm:prSet phldrT="[Text]"/>
      <dgm:spPr/>
      <dgm:t>
        <a:bodyPr/>
        <a:lstStyle/>
        <a:p>
          <a:r>
            <a:rPr lang="en-US" dirty="0" smtClean="0"/>
            <a:t>Students are a part of this schooling from 4</a:t>
          </a:r>
          <a:r>
            <a:rPr lang="en-US" baseline="30000" dirty="0" smtClean="0"/>
            <a:t>th</a:t>
          </a:r>
          <a:r>
            <a:rPr lang="en-US" dirty="0" smtClean="0"/>
            <a:t> grade until 10</a:t>
          </a:r>
          <a:r>
            <a:rPr lang="en-US" baseline="30000" dirty="0" smtClean="0"/>
            <a:t>th</a:t>
          </a:r>
          <a:r>
            <a:rPr lang="en-US" dirty="0" smtClean="0"/>
            <a:t> grade (16yrs old)</a:t>
          </a:r>
          <a:endParaRPr lang="en-US" dirty="0"/>
        </a:p>
      </dgm:t>
    </dgm:pt>
    <dgm:pt modelId="{E992651C-6AFE-4F6E-B634-6094C16484C1}" type="parTrans" cxnId="{2BB00F21-DD52-4B4B-94C4-54C071B12680}">
      <dgm:prSet/>
      <dgm:spPr/>
      <dgm:t>
        <a:bodyPr/>
        <a:lstStyle/>
        <a:p>
          <a:endParaRPr lang="en-US"/>
        </a:p>
      </dgm:t>
    </dgm:pt>
    <dgm:pt modelId="{8B07E692-9A45-4E9A-9991-21DBEC780718}" type="sibTrans" cxnId="{2BB00F21-DD52-4B4B-94C4-54C071B12680}">
      <dgm:prSet/>
      <dgm:spPr/>
      <dgm:t>
        <a:bodyPr/>
        <a:lstStyle/>
        <a:p>
          <a:endParaRPr lang="en-US"/>
        </a:p>
      </dgm:t>
    </dgm:pt>
    <dgm:pt modelId="{13940837-6AE2-4D04-96D6-ECECF6554CA1}">
      <dgm:prSet phldrT="[Text]"/>
      <dgm:spPr/>
      <dgm:t>
        <a:bodyPr/>
        <a:lstStyle/>
        <a:p>
          <a:r>
            <a:rPr lang="en-US" dirty="0" err="1" smtClean="0"/>
            <a:t>Hauptschule</a:t>
          </a:r>
          <a:endParaRPr lang="en-US" dirty="0"/>
        </a:p>
      </dgm:t>
    </dgm:pt>
    <dgm:pt modelId="{E1405107-4424-465D-AD80-EE7954B06EAD}" type="parTrans" cxnId="{B6E5FE33-F254-4963-AC32-2BE9800FCC27}">
      <dgm:prSet/>
      <dgm:spPr/>
      <dgm:t>
        <a:bodyPr/>
        <a:lstStyle/>
        <a:p>
          <a:endParaRPr lang="en-US"/>
        </a:p>
      </dgm:t>
    </dgm:pt>
    <dgm:pt modelId="{F10AB8D2-8E1A-4AF7-A109-0146E1F5F3DB}" type="sibTrans" cxnId="{B6E5FE33-F254-4963-AC32-2BE9800FCC27}">
      <dgm:prSet/>
      <dgm:spPr/>
      <dgm:t>
        <a:bodyPr/>
        <a:lstStyle/>
        <a:p>
          <a:endParaRPr lang="en-US"/>
        </a:p>
      </dgm:t>
    </dgm:pt>
    <dgm:pt modelId="{3CA5AA3A-32A6-4489-A85B-176FF487F8BE}">
      <dgm:prSet phldrT="[Text]"/>
      <dgm:spPr/>
      <dgm:t>
        <a:bodyPr/>
        <a:lstStyle/>
        <a:p>
          <a:r>
            <a:rPr lang="en-US" dirty="0" smtClean="0"/>
            <a:t>Finish 12</a:t>
          </a:r>
          <a:r>
            <a:rPr lang="en-US" baseline="30000" dirty="0" smtClean="0"/>
            <a:t>th</a:t>
          </a:r>
          <a:endParaRPr lang="en-US" dirty="0"/>
        </a:p>
      </dgm:t>
    </dgm:pt>
    <dgm:pt modelId="{EB76A437-415F-4CD3-9B8F-D375149075E0}" type="parTrans" cxnId="{23DB63B0-1E1F-47D7-8E79-D457E7528DB9}">
      <dgm:prSet/>
      <dgm:spPr/>
      <dgm:t>
        <a:bodyPr/>
        <a:lstStyle/>
        <a:p>
          <a:endParaRPr lang="en-US"/>
        </a:p>
      </dgm:t>
    </dgm:pt>
    <dgm:pt modelId="{12F6FCF2-27AD-4371-AEE1-49211227BAEA}" type="sibTrans" cxnId="{23DB63B0-1E1F-47D7-8E79-D457E7528DB9}">
      <dgm:prSet/>
      <dgm:spPr/>
      <dgm:t>
        <a:bodyPr/>
        <a:lstStyle/>
        <a:p>
          <a:endParaRPr lang="en-US"/>
        </a:p>
      </dgm:t>
    </dgm:pt>
    <dgm:pt modelId="{6DD02453-398A-4082-84F0-5C14A763A3D2}">
      <dgm:prSet phldrT="[Text]"/>
      <dgm:spPr/>
      <dgm:t>
        <a:bodyPr/>
        <a:lstStyle/>
        <a:p>
          <a:r>
            <a:rPr lang="en-US" dirty="0" smtClean="0"/>
            <a:t>Obtain “Abitur” diploma</a:t>
          </a:r>
          <a:endParaRPr lang="en-US" dirty="0"/>
        </a:p>
      </dgm:t>
    </dgm:pt>
    <dgm:pt modelId="{2CC8E77E-54AA-4453-9BDB-AF6C5C297D5C}" type="parTrans" cxnId="{9FBC5F2A-CF8D-402A-9E35-AF6B36B03C4A}">
      <dgm:prSet/>
      <dgm:spPr/>
      <dgm:t>
        <a:bodyPr/>
        <a:lstStyle/>
        <a:p>
          <a:endParaRPr lang="en-US"/>
        </a:p>
      </dgm:t>
    </dgm:pt>
    <dgm:pt modelId="{F250C329-C29F-49CE-8F69-9F1088FD29CC}" type="sibTrans" cxnId="{9FBC5F2A-CF8D-402A-9E35-AF6B36B03C4A}">
      <dgm:prSet/>
      <dgm:spPr/>
      <dgm:t>
        <a:bodyPr/>
        <a:lstStyle/>
        <a:p>
          <a:endParaRPr lang="en-US"/>
        </a:p>
      </dgm:t>
    </dgm:pt>
    <dgm:pt modelId="{CB835447-31AA-44B3-92E4-FA7605AF720A}">
      <dgm:prSet phldrT="[Text]"/>
      <dgm:spPr/>
      <dgm:t>
        <a:bodyPr/>
        <a:lstStyle/>
        <a:p>
          <a:r>
            <a:rPr lang="en-US" dirty="0" smtClean="0"/>
            <a:t>Pursue University Education</a:t>
          </a:r>
          <a:endParaRPr lang="en-US" dirty="0"/>
        </a:p>
      </dgm:t>
    </dgm:pt>
    <dgm:pt modelId="{7F7CBA1F-FEE0-4CF5-ADBD-81E0EEB96752}" type="parTrans" cxnId="{B521EB93-A0C3-4FC1-B5A9-6BF8576E94A8}">
      <dgm:prSet/>
      <dgm:spPr/>
      <dgm:t>
        <a:bodyPr/>
        <a:lstStyle/>
        <a:p>
          <a:endParaRPr lang="en-US"/>
        </a:p>
      </dgm:t>
    </dgm:pt>
    <dgm:pt modelId="{C1C40C79-0A1D-4D36-B94D-729228E1C231}" type="sibTrans" cxnId="{B521EB93-A0C3-4FC1-B5A9-6BF8576E94A8}">
      <dgm:prSet/>
      <dgm:spPr/>
      <dgm:t>
        <a:bodyPr/>
        <a:lstStyle/>
        <a:p>
          <a:endParaRPr lang="en-US"/>
        </a:p>
      </dgm:t>
    </dgm:pt>
    <dgm:pt modelId="{AB941D77-9A7F-4ED5-8E45-3D3805791F2B}">
      <dgm:prSet phldrT="[Text]"/>
      <dgm:spPr/>
      <dgm:t>
        <a:bodyPr/>
        <a:lstStyle/>
        <a:p>
          <a:r>
            <a:rPr lang="en-US" dirty="0" smtClean="0"/>
            <a:t>17% of Abitur holders enroll in the dual system before going to university</a:t>
          </a:r>
          <a:endParaRPr lang="en-US" dirty="0"/>
        </a:p>
      </dgm:t>
    </dgm:pt>
    <dgm:pt modelId="{AB00ECF5-0333-4D63-8F49-ADF2C26AA065}" type="parTrans" cxnId="{A09FA865-F778-46A1-9CD0-FF95D848EB2A}">
      <dgm:prSet/>
      <dgm:spPr/>
      <dgm:t>
        <a:bodyPr/>
        <a:lstStyle/>
        <a:p>
          <a:endParaRPr lang="en-US"/>
        </a:p>
      </dgm:t>
    </dgm:pt>
    <dgm:pt modelId="{DABA85A5-9834-45AE-A4CE-A48F403E8549}" type="sibTrans" cxnId="{A09FA865-F778-46A1-9CD0-FF95D848EB2A}">
      <dgm:prSet/>
      <dgm:spPr/>
      <dgm:t>
        <a:bodyPr/>
        <a:lstStyle/>
        <a:p>
          <a:endParaRPr lang="en-US"/>
        </a:p>
      </dgm:t>
    </dgm:pt>
    <dgm:pt modelId="{506E7759-400C-4F07-9665-4447F2E6CAC7}">
      <dgm:prSet phldrT="[Text]"/>
      <dgm:spPr/>
      <dgm:t>
        <a:bodyPr/>
        <a:lstStyle/>
        <a:p>
          <a:r>
            <a:rPr lang="en-US" dirty="0" smtClean="0"/>
            <a:t>Students receive certification.</a:t>
          </a:r>
        </a:p>
      </dgm:t>
    </dgm:pt>
    <dgm:pt modelId="{133DD607-9A33-47C2-9F90-1F192100BBB3}" type="parTrans" cxnId="{09722E37-E559-4D3A-B2AF-72CFDE4C946E}">
      <dgm:prSet/>
      <dgm:spPr/>
      <dgm:t>
        <a:bodyPr/>
        <a:lstStyle/>
        <a:p>
          <a:endParaRPr lang="en-US"/>
        </a:p>
      </dgm:t>
    </dgm:pt>
    <dgm:pt modelId="{1D68B091-4CCF-4644-BFDC-050D0A04DA93}" type="sibTrans" cxnId="{09722E37-E559-4D3A-B2AF-72CFDE4C946E}">
      <dgm:prSet/>
      <dgm:spPr/>
      <dgm:t>
        <a:bodyPr/>
        <a:lstStyle/>
        <a:p>
          <a:endParaRPr lang="en-US"/>
        </a:p>
      </dgm:t>
    </dgm:pt>
    <dgm:pt modelId="{EC7DD4A1-7934-4CA0-9693-95548E4D5E46}">
      <dgm:prSet phldrT="[Text]"/>
      <dgm:spPr/>
      <dgm:t>
        <a:bodyPr/>
        <a:lstStyle/>
        <a:p>
          <a:r>
            <a:rPr lang="en-US" dirty="0" smtClean="0"/>
            <a:t>Option to transfer to Gymnasium (depends on grades) or Vocational training</a:t>
          </a:r>
        </a:p>
      </dgm:t>
    </dgm:pt>
    <dgm:pt modelId="{E4676013-79A7-4AEF-849E-2E25A6051429}" type="parTrans" cxnId="{E44DA3DE-8E6E-4E7D-9752-C80594908A5A}">
      <dgm:prSet/>
      <dgm:spPr/>
      <dgm:t>
        <a:bodyPr/>
        <a:lstStyle/>
        <a:p>
          <a:endParaRPr lang="en-US"/>
        </a:p>
      </dgm:t>
    </dgm:pt>
    <dgm:pt modelId="{3486769E-9017-419D-8DDD-4FD564C35F76}" type="sibTrans" cxnId="{E44DA3DE-8E6E-4E7D-9752-C80594908A5A}">
      <dgm:prSet/>
      <dgm:spPr/>
      <dgm:t>
        <a:bodyPr/>
        <a:lstStyle/>
        <a:p>
          <a:endParaRPr lang="en-US"/>
        </a:p>
      </dgm:t>
    </dgm:pt>
    <dgm:pt modelId="{02F5D956-B372-4BE0-8248-00E3E4029537}">
      <dgm:prSet phldrT="[Text]"/>
      <dgm:spPr/>
      <dgm:t>
        <a:bodyPr/>
        <a:lstStyle/>
        <a:p>
          <a:r>
            <a:rPr lang="en-US" dirty="0" smtClean="0"/>
            <a:t>Academically weak </a:t>
          </a:r>
          <a:r>
            <a:rPr lang="en-US" dirty="0" err="1" smtClean="0"/>
            <a:t>studetns</a:t>
          </a:r>
          <a:r>
            <a:rPr lang="en-US" dirty="0" smtClean="0"/>
            <a:t> are assigned to this group.</a:t>
          </a:r>
          <a:endParaRPr lang="en-US" dirty="0"/>
        </a:p>
      </dgm:t>
    </dgm:pt>
    <dgm:pt modelId="{725C9E91-E58A-473D-B1EC-754C524BF9A4}" type="parTrans" cxnId="{CB4B34DE-8150-4E50-B1A5-9FD4143A97F6}">
      <dgm:prSet/>
      <dgm:spPr/>
      <dgm:t>
        <a:bodyPr/>
        <a:lstStyle/>
        <a:p>
          <a:endParaRPr lang="en-US"/>
        </a:p>
      </dgm:t>
    </dgm:pt>
    <dgm:pt modelId="{C50880A9-42B9-438A-A81A-B127B906D339}" type="sibTrans" cxnId="{CB4B34DE-8150-4E50-B1A5-9FD4143A97F6}">
      <dgm:prSet/>
      <dgm:spPr/>
      <dgm:t>
        <a:bodyPr/>
        <a:lstStyle/>
        <a:p>
          <a:endParaRPr lang="en-US"/>
        </a:p>
      </dgm:t>
    </dgm:pt>
    <dgm:pt modelId="{C6531931-2897-4E60-9404-280FADCAB6DA}">
      <dgm:prSet phldrT="[Text]"/>
      <dgm:spPr/>
      <dgm:t>
        <a:bodyPr/>
        <a:lstStyle/>
        <a:p>
          <a:r>
            <a:rPr lang="en-US" dirty="0" smtClean="0"/>
            <a:t>When student finished 9</a:t>
          </a:r>
          <a:r>
            <a:rPr lang="en-US" baseline="30000" dirty="0" smtClean="0"/>
            <a:t>th</a:t>
          </a:r>
          <a:r>
            <a:rPr lang="en-US" dirty="0" smtClean="0"/>
            <a:t> grade certification is received for Vocational Education</a:t>
          </a:r>
          <a:endParaRPr lang="en-US" dirty="0"/>
        </a:p>
      </dgm:t>
    </dgm:pt>
    <dgm:pt modelId="{B8379BC0-4B6E-4258-BBF8-E9A3B087BC43}" type="parTrans" cxnId="{5D52CB33-880E-4E94-B515-782DF2DB319A}">
      <dgm:prSet/>
      <dgm:spPr/>
      <dgm:t>
        <a:bodyPr/>
        <a:lstStyle/>
        <a:p>
          <a:endParaRPr lang="en-US"/>
        </a:p>
      </dgm:t>
    </dgm:pt>
    <dgm:pt modelId="{51E2BE88-613D-4CA0-AB29-AE17C6774A4B}" type="sibTrans" cxnId="{5D52CB33-880E-4E94-B515-782DF2DB319A}">
      <dgm:prSet/>
      <dgm:spPr/>
      <dgm:t>
        <a:bodyPr/>
        <a:lstStyle/>
        <a:p>
          <a:endParaRPr lang="en-US"/>
        </a:p>
      </dgm:t>
    </dgm:pt>
    <dgm:pt modelId="{EA54E944-B433-406E-AC14-4EC8007BDB2C}">
      <dgm:prSet phldrT="[Text]"/>
      <dgm:spPr/>
      <dgm:t>
        <a:bodyPr/>
        <a:lstStyle/>
        <a:p>
          <a:r>
            <a:rPr lang="en-US" dirty="0" smtClean="0"/>
            <a:t>This school is likely to remain a major barrier to achieving equitable labor market outcomes, especially for children of immigrants. </a:t>
          </a:r>
          <a:endParaRPr lang="en-US" dirty="0"/>
        </a:p>
      </dgm:t>
    </dgm:pt>
    <dgm:pt modelId="{67B8FD0E-B93B-4367-A232-40DF2E51D63B}" type="parTrans" cxnId="{5818F565-F622-456F-8B25-5F74107C6473}">
      <dgm:prSet/>
      <dgm:spPr/>
      <dgm:t>
        <a:bodyPr/>
        <a:lstStyle/>
        <a:p>
          <a:endParaRPr lang="en-US"/>
        </a:p>
      </dgm:t>
    </dgm:pt>
    <dgm:pt modelId="{F07CC97F-8895-4A11-901B-9ED6FB4F66BF}" type="sibTrans" cxnId="{5818F565-F622-456F-8B25-5F74107C6473}">
      <dgm:prSet/>
      <dgm:spPr/>
      <dgm:t>
        <a:bodyPr/>
        <a:lstStyle/>
        <a:p>
          <a:endParaRPr lang="en-US"/>
        </a:p>
      </dgm:t>
    </dgm:pt>
    <dgm:pt modelId="{5AC9385B-F228-4AA0-A52F-D5DE4C404554}" type="pres">
      <dgm:prSet presAssocID="{8A4DD28E-50F6-462B-B71D-5E703354809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D03A9B-F7C5-42BF-8198-BA8B771CD4AA}" type="pres">
      <dgm:prSet presAssocID="{92ABFE39-E099-402E-B005-2B33109DEEB3}" presName="compNode" presStyleCnt="0"/>
      <dgm:spPr/>
    </dgm:pt>
    <dgm:pt modelId="{65EE3E17-2BEF-48DA-98D5-FF69EDD8CC53}" type="pres">
      <dgm:prSet presAssocID="{92ABFE39-E099-402E-B005-2B33109DEEB3}" presName="aNode" presStyleLbl="bgShp" presStyleIdx="0" presStyleCnt="3"/>
      <dgm:spPr/>
      <dgm:t>
        <a:bodyPr/>
        <a:lstStyle/>
        <a:p>
          <a:endParaRPr lang="en-US"/>
        </a:p>
      </dgm:t>
    </dgm:pt>
    <dgm:pt modelId="{88544AFA-FE7F-4E35-988D-7C7EF01D6E3F}" type="pres">
      <dgm:prSet presAssocID="{92ABFE39-E099-402E-B005-2B33109DEEB3}" presName="textNode" presStyleLbl="bgShp" presStyleIdx="0" presStyleCnt="3"/>
      <dgm:spPr/>
      <dgm:t>
        <a:bodyPr/>
        <a:lstStyle/>
        <a:p>
          <a:endParaRPr lang="en-US"/>
        </a:p>
      </dgm:t>
    </dgm:pt>
    <dgm:pt modelId="{EDFEC944-E774-44F7-B4DD-8C9E009DA8B7}" type="pres">
      <dgm:prSet presAssocID="{92ABFE39-E099-402E-B005-2B33109DEEB3}" presName="compChildNode" presStyleCnt="0"/>
      <dgm:spPr/>
    </dgm:pt>
    <dgm:pt modelId="{F9F99AE8-1721-4FF5-9978-A6890F0F899D}" type="pres">
      <dgm:prSet presAssocID="{92ABFE39-E099-402E-B005-2B33109DEEB3}" presName="theInnerList" presStyleCnt="0"/>
      <dgm:spPr/>
    </dgm:pt>
    <dgm:pt modelId="{4FE43989-5622-4DA7-9535-F2A6A0D4B933}" type="pres">
      <dgm:prSet presAssocID="{1C902E8D-EBF5-4946-BC71-AC7865D1549F}" presName="childNode" presStyleLbl="node1" presStyleIdx="0" presStyleCnt="12" custScaleY="1149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39624-83ED-408F-94E5-EE59C4329A07}" type="pres">
      <dgm:prSet presAssocID="{1C902E8D-EBF5-4946-BC71-AC7865D1549F}" presName="aSpace2" presStyleCnt="0"/>
      <dgm:spPr/>
    </dgm:pt>
    <dgm:pt modelId="{6F87B533-2E5B-4B6D-BADC-9C4DB7188EF4}" type="pres">
      <dgm:prSet presAssocID="{3CA5AA3A-32A6-4489-A85B-176FF487F8BE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5C9B1-5435-409B-AD49-3315603E1C95}" type="pres">
      <dgm:prSet presAssocID="{3CA5AA3A-32A6-4489-A85B-176FF487F8BE}" presName="aSpace2" presStyleCnt="0"/>
      <dgm:spPr/>
    </dgm:pt>
    <dgm:pt modelId="{E1FCA9D7-B068-402E-89C5-DBCACABAD532}" type="pres">
      <dgm:prSet presAssocID="{6DD02453-398A-4082-84F0-5C14A763A3D2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6CB0C-4F48-42B6-84E1-3458390F79CC}" type="pres">
      <dgm:prSet presAssocID="{6DD02453-398A-4082-84F0-5C14A763A3D2}" presName="aSpace2" presStyleCnt="0"/>
      <dgm:spPr/>
    </dgm:pt>
    <dgm:pt modelId="{2D65F4C5-2D60-4283-9BC9-BE18BFE4125B}" type="pres">
      <dgm:prSet presAssocID="{CB835447-31AA-44B3-92E4-FA7605AF720A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C1275-F20C-4FCE-AE31-8A95F5CF54D3}" type="pres">
      <dgm:prSet presAssocID="{CB835447-31AA-44B3-92E4-FA7605AF720A}" presName="aSpace2" presStyleCnt="0"/>
      <dgm:spPr/>
    </dgm:pt>
    <dgm:pt modelId="{03ED9F5E-EAC1-4D98-B71F-D64748D68B35}" type="pres">
      <dgm:prSet presAssocID="{AB941D77-9A7F-4ED5-8E45-3D3805791F2B}" presName="childNode" presStyleLbl="node1" presStyleIdx="4" presStyleCnt="12" custScaleY="1496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04E4F-C642-440B-9359-8339A17E40E0}" type="pres">
      <dgm:prSet presAssocID="{92ABFE39-E099-402E-B005-2B33109DEEB3}" presName="aSpace" presStyleCnt="0"/>
      <dgm:spPr/>
    </dgm:pt>
    <dgm:pt modelId="{BF12C3DE-B764-4E51-B952-265B3C8F773F}" type="pres">
      <dgm:prSet presAssocID="{27B243E0-970B-4D07-B567-398B07A80913}" presName="compNode" presStyleCnt="0"/>
      <dgm:spPr/>
    </dgm:pt>
    <dgm:pt modelId="{10E93091-F7FF-483C-BAC4-1833F54AD580}" type="pres">
      <dgm:prSet presAssocID="{27B243E0-970B-4D07-B567-398B07A80913}" presName="aNode" presStyleLbl="bgShp" presStyleIdx="1" presStyleCnt="3"/>
      <dgm:spPr/>
      <dgm:t>
        <a:bodyPr/>
        <a:lstStyle/>
        <a:p>
          <a:endParaRPr lang="en-US"/>
        </a:p>
      </dgm:t>
    </dgm:pt>
    <dgm:pt modelId="{40F8E6DB-5C7B-4862-9350-A2B270AE0C7A}" type="pres">
      <dgm:prSet presAssocID="{27B243E0-970B-4D07-B567-398B07A80913}" presName="textNode" presStyleLbl="bgShp" presStyleIdx="1" presStyleCnt="3"/>
      <dgm:spPr/>
      <dgm:t>
        <a:bodyPr/>
        <a:lstStyle/>
        <a:p>
          <a:endParaRPr lang="en-US"/>
        </a:p>
      </dgm:t>
    </dgm:pt>
    <dgm:pt modelId="{11EC3AF1-46BC-4845-B283-73422DD381C2}" type="pres">
      <dgm:prSet presAssocID="{27B243E0-970B-4D07-B567-398B07A80913}" presName="compChildNode" presStyleCnt="0"/>
      <dgm:spPr/>
    </dgm:pt>
    <dgm:pt modelId="{8B07AFAB-A57C-4BF3-BD54-BF79F8A12655}" type="pres">
      <dgm:prSet presAssocID="{27B243E0-970B-4D07-B567-398B07A80913}" presName="theInnerList" presStyleCnt="0"/>
      <dgm:spPr/>
    </dgm:pt>
    <dgm:pt modelId="{B9CB3320-6E49-41A4-965E-88B022DB9C64}" type="pres">
      <dgm:prSet presAssocID="{4F8B4570-C0CA-44CE-8AB7-0066B0270C61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C8E43E-C27B-4BDF-BA4A-CD16BCF33EF3}" type="pres">
      <dgm:prSet presAssocID="{4F8B4570-C0CA-44CE-8AB7-0066B0270C61}" presName="aSpace2" presStyleCnt="0"/>
      <dgm:spPr/>
    </dgm:pt>
    <dgm:pt modelId="{CD57901E-0CB2-4EFE-9D32-6B6F8E4CC1AE}" type="pres">
      <dgm:prSet presAssocID="{EF4EC8EF-CFD9-4082-91E7-4D7E5488F8F2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C1113-40B4-45F1-A732-F4F1C7CB5CC7}" type="pres">
      <dgm:prSet presAssocID="{EF4EC8EF-CFD9-4082-91E7-4D7E5488F8F2}" presName="aSpace2" presStyleCnt="0"/>
      <dgm:spPr/>
    </dgm:pt>
    <dgm:pt modelId="{BAC02B5A-F8C6-4684-95E3-50D12537E82B}" type="pres">
      <dgm:prSet presAssocID="{506E7759-400C-4F07-9665-4447F2E6CAC7}" presName="childNode" presStyleLbl="node1" presStyleIdx="7" presStyleCnt="12" custScaleY="534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DEC91-AFF6-4B6B-8F99-1F845AE6CA78}" type="pres">
      <dgm:prSet presAssocID="{506E7759-400C-4F07-9665-4447F2E6CAC7}" presName="aSpace2" presStyleCnt="0"/>
      <dgm:spPr/>
    </dgm:pt>
    <dgm:pt modelId="{190F7250-5A46-4130-932A-36E54BE27E4E}" type="pres">
      <dgm:prSet presAssocID="{EC7DD4A1-7934-4CA0-9693-95548E4D5E46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6BDE6-1768-48BB-B59D-B5ED7CCC07C4}" type="pres">
      <dgm:prSet presAssocID="{27B243E0-970B-4D07-B567-398B07A80913}" presName="aSpace" presStyleCnt="0"/>
      <dgm:spPr/>
    </dgm:pt>
    <dgm:pt modelId="{52C4DC02-691E-4ADC-9D11-A4FE5424EC99}" type="pres">
      <dgm:prSet presAssocID="{13940837-6AE2-4D04-96D6-ECECF6554CA1}" presName="compNode" presStyleCnt="0"/>
      <dgm:spPr/>
    </dgm:pt>
    <dgm:pt modelId="{738AE499-EDB5-4FC7-857F-94CB62000EAF}" type="pres">
      <dgm:prSet presAssocID="{13940837-6AE2-4D04-96D6-ECECF6554CA1}" presName="aNode" presStyleLbl="bgShp" presStyleIdx="2" presStyleCnt="3"/>
      <dgm:spPr/>
      <dgm:t>
        <a:bodyPr/>
        <a:lstStyle/>
        <a:p>
          <a:endParaRPr lang="en-US"/>
        </a:p>
      </dgm:t>
    </dgm:pt>
    <dgm:pt modelId="{DB707F5F-9AA1-4E31-AF6A-F0469F7CB7B3}" type="pres">
      <dgm:prSet presAssocID="{13940837-6AE2-4D04-96D6-ECECF6554CA1}" presName="textNode" presStyleLbl="bgShp" presStyleIdx="2" presStyleCnt="3"/>
      <dgm:spPr/>
      <dgm:t>
        <a:bodyPr/>
        <a:lstStyle/>
        <a:p>
          <a:endParaRPr lang="en-US"/>
        </a:p>
      </dgm:t>
    </dgm:pt>
    <dgm:pt modelId="{0672FFFE-5CDB-46E9-AE6A-B05D2BCFC4CB}" type="pres">
      <dgm:prSet presAssocID="{13940837-6AE2-4D04-96D6-ECECF6554CA1}" presName="compChildNode" presStyleCnt="0"/>
      <dgm:spPr/>
    </dgm:pt>
    <dgm:pt modelId="{25A42F37-D34E-4914-B410-F34C5C815CFA}" type="pres">
      <dgm:prSet presAssocID="{13940837-6AE2-4D04-96D6-ECECF6554CA1}" presName="theInnerList" presStyleCnt="0"/>
      <dgm:spPr/>
    </dgm:pt>
    <dgm:pt modelId="{E5B7D2D4-5A66-4DDE-90DF-0F5AF7716840}" type="pres">
      <dgm:prSet presAssocID="{02F5D956-B372-4BE0-8248-00E3E4029537}" presName="childNode" presStyleLbl="node1" presStyleIdx="9" presStyleCnt="12" custScaleY="55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B128A5-AEC5-4799-B698-EEABD90A936F}" type="pres">
      <dgm:prSet presAssocID="{02F5D956-B372-4BE0-8248-00E3E4029537}" presName="aSpace2" presStyleCnt="0"/>
      <dgm:spPr/>
    </dgm:pt>
    <dgm:pt modelId="{B060D042-2417-4470-BEEA-F802357F0896}" type="pres">
      <dgm:prSet presAssocID="{C6531931-2897-4E60-9404-280FADCAB6DA}" presName="childNode" presStyleLbl="node1" presStyleIdx="10" presStyleCnt="12" custScaleY="629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435DCB-EBEC-4696-AA97-84B9D81BA43D}" type="pres">
      <dgm:prSet presAssocID="{C6531931-2897-4E60-9404-280FADCAB6DA}" presName="aSpace2" presStyleCnt="0"/>
      <dgm:spPr/>
    </dgm:pt>
    <dgm:pt modelId="{9EA8D8C6-4E08-43DA-B2DC-3A93FA9EDFA1}" type="pres">
      <dgm:prSet presAssocID="{EA54E944-B433-406E-AC14-4EC8007BDB2C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628415-8113-447C-8ABE-7B088429545E}" type="presOf" srcId="{EF4EC8EF-CFD9-4082-91E7-4D7E5488F8F2}" destId="{CD57901E-0CB2-4EFE-9D32-6B6F8E4CC1AE}" srcOrd="0" destOrd="0" presId="urn:microsoft.com/office/officeart/2005/8/layout/lProcess2"/>
    <dgm:cxn modelId="{07AAF37E-20D6-4C7D-8CC3-56A43F7D180E}" srcId="{8A4DD28E-50F6-462B-B71D-5E7033548096}" destId="{92ABFE39-E099-402E-B005-2B33109DEEB3}" srcOrd="0" destOrd="0" parTransId="{99C8D870-8744-46C5-9BC4-B286D4A47330}" sibTransId="{DEED5D0B-15DD-492B-827F-F0F095D5DE35}"/>
    <dgm:cxn modelId="{B521EB93-A0C3-4FC1-B5A9-6BF8576E94A8}" srcId="{92ABFE39-E099-402E-B005-2B33109DEEB3}" destId="{CB835447-31AA-44B3-92E4-FA7605AF720A}" srcOrd="3" destOrd="0" parTransId="{7F7CBA1F-FEE0-4CF5-ADBD-81E0EEB96752}" sibTransId="{C1C40C79-0A1D-4D36-B94D-729228E1C231}"/>
    <dgm:cxn modelId="{3E61A048-B508-46EC-8093-706B5E8899DB}" type="presOf" srcId="{AB941D77-9A7F-4ED5-8E45-3D3805791F2B}" destId="{03ED9F5E-EAC1-4D98-B71F-D64748D68B35}" srcOrd="0" destOrd="0" presId="urn:microsoft.com/office/officeart/2005/8/layout/lProcess2"/>
    <dgm:cxn modelId="{7CAD0A0D-D349-4F1C-916D-BB7BA545A1C2}" type="presOf" srcId="{27B243E0-970B-4D07-B567-398B07A80913}" destId="{40F8E6DB-5C7B-4862-9350-A2B270AE0C7A}" srcOrd="1" destOrd="0" presId="urn:microsoft.com/office/officeart/2005/8/layout/lProcess2"/>
    <dgm:cxn modelId="{D280A9F5-62CC-40D8-801B-619D0FC2DDD8}" srcId="{27B243E0-970B-4D07-B567-398B07A80913}" destId="{4F8B4570-C0CA-44CE-8AB7-0066B0270C61}" srcOrd="0" destOrd="0" parTransId="{29A99CF1-A7F1-4030-BA49-0FD3F1183DB6}" sibTransId="{7986BF99-A244-4834-89F8-EA600F5BDAC2}"/>
    <dgm:cxn modelId="{E44DA3DE-8E6E-4E7D-9752-C80594908A5A}" srcId="{27B243E0-970B-4D07-B567-398B07A80913}" destId="{EC7DD4A1-7934-4CA0-9693-95548E4D5E46}" srcOrd="3" destOrd="0" parTransId="{E4676013-79A7-4AEF-849E-2E25A6051429}" sibTransId="{3486769E-9017-419D-8DDD-4FD564C35F76}"/>
    <dgm:cxn modelId="{5D52CB33-880E-4E94-B515-782DF2DB319A}" srcId="{13940837-6AE2-4D04-96D6-ECECF6554CA1}" destId="{C6531931-2897-4E60-9404-280FADCAB6DA}" srcOrd="1" destOrd="0" parTransId="{B8379BC0-4B6E-4258-BBF8-E9A3B087BC43}" sibTransId="{51E2BE88-613D-4CA0-AB29-AE17C6774A4B}"/>
    <dgm:cxn modelId="{AC647B46-3F98-44D7-B58C-35EA78FCBD0C}" type="presOf" srcId="{EA54E944-B433-406E-AC14-4EC8007BDB2C}" destId="{9EA8D8C6-4E08-43DA-B2DC-3A93FA9EDFA1}" srcOrd="0" destOrd="0" presId="urn:microsoft.com/office/officeart/2005/8/layout/lProcess2"/>
    <dgm:cxn modelId="{2D0D1D07-324B-4510-843F-1459E916E520}" type="presOf" srcId="{4F8B4570-C0CA-44CE-8AB7-0066B0270C61}" destId="{B9CB3320-6E49-41A4-965E-88B022DB9C64}" srcOrd="0" destOrd="0" presId="urn:microsoft.com/office/officeart/2005/8/layout/lProcess2"/>
    <dgm:cxn modelId="{114E1940-130B-42F1-9B04-8030235B672F}" type="presOf" srcId="{EC7DD4A1-7934-4CA0-9693-95548E4D5E46}" destId="{190F7250-5A46-4130-932A-36E54BE27E4E}" srcOrd="0" destOrd="0" presId="urn:microsoft.com/office/officeart/2005/8/layout/lProcess2"/>
    <dgm:cxn modelId="{B6E5FE33-F254-4963-AC32-2BE9800FCC27}" srcId="{8A4DD28E-50F6-462B-B71D-5E7033548096}" destId="{13940837-6AE2-4D04-96D6-ECECF6554CA1}" srcOrd="2" destOrd="0" parTransId="{E1405107-4424-465D-AD80-EE7954B06EAD}" sibTransId="{F10AB8D2-8E1A-4AF7-A109-0146E1F5F3DB}"/>
    <dgm:cxn modelId="{23DB63B0-1E1F-47D7-8E79-D457E7528DB9}" srcId="{92ABFE39-E099-402E-B005-2B33109DEEB3}" destId="{3CA5AA3A-32A6-4489-A85B-176FF487F8BE}" srcOrd="1" destOrd="0" parTransId="{EB76A437-415F-4CD3-9B8F-D375149075E0}" sibTransId="{12F6FCF2-27AD-4371-AEE1-49211227BAEA}"/>
    <dgm:cxn modelId="{2BB00F21-DD52-4B4B-94C4-54C071B12680}" srcId="{27B243E0-970B-4D07-B567-398B07A80913}" destId="{EF4EC8EF-CFD9-4082-91E7-4D7E5488F8F2}" srcOrd="1" destOrd="0" parTransId="{E992651C-6AFE-4F6E-B634-6094C16484C1}" sibTransId="{8B07E692-9A45-4E9A-9991-21DBEC780718}"/>
    <dgm:cxn modelId="{CB4B34DE-8150-4E50-B1A5-9FD4143A97F6}" srcId="{13940837-6AE2-4D04-96D6-ECECF6554CA1}" destId="{02F5D956-B372-4BE0-8248-00E3E4029537}" srcOrd="0" destOrd="0" parTransId="{725C9E91-E58A-473D-B1EC-754C524BF9A4}" sibTransId="{C50880A9-42B9-438A-A81A-B127B906D339}"/>
    <dgm:cxn modelId="{F6BA0BA6-B857-4CB4-B79F-5545E0EC94D6}" type="presOf" srcId="{CB835447-31AA-44B3-92E4-FA7605AF720A}" destId="{2D65F4C5-2D60-4283-9BC9-BE18BFE4125B}" srcOrd="0" destOrd="0" presId="urn:microsoft.com/office/officeart/2005/8/layout/lProcess2"/>
    <dgm:cxn modelId="{0A0C767C-F090-49EC-8684-74DC737553CC}" type="presOf" srcId="{02F5D956-B372-4BE0-8248-00E3E4029537}" destId="{E5B7D2D4-5A66-4DDE-90DF-0F5AF7716840}" srcOrd="0" destOrd="0" presId="urn:microsoft.com/office/officeart/2005/8/layout/lProcess2"/>
    <dgm:cxn modelId="{9FBC5F2A-CF8D-402A-9E35-AF6B36B03C4A}" srcId="{92ABFE39-E099-402E-B005-2B33109DEEB3}" destId="{6DD02453-398A-4082-84F0-5C14A763A3D2}" srcOrd="2" destOrd="0" parTransId="{2CC8E77E-54AA-4453-9BDB-AF6C5C297D5C}" sibTransId="{F250C329-C29F-49CE-8F69-9F1088FD29CC}"/>
    <dgm:cxn modelId="{C6104AED-250F-49DE-8131-19681D52DDA5}" type="presOf" srcId="{1C902E8D-EBF5-4946-BC71-AC7865D1549F}" destId="{4FE43989-5622-4DA7-9535-F2A6A0D4B933}" srcOrd="0" destOrd="0" presId="urn:microsoft.com/office/officeart/2005/8/layout/lProcess2"/>
    <dgm:cxn modelId="{FB5199D2-7C57-478E-93DF-653E840D833F}" type="presOf" srcId="{3CA5AA3A-32A6-4489-A85B-176FF487F8BE}" destId="{6F87B533-2E5B-4B6D-BADC-9C4DB7188EF4}" srcOrd="0" destOrd="0" presId="urn:microsoft.com/office/officeart/2005/8/layout/lProcess2"/>
    <dgm:cxn modelId="{8A180A8F-52B7-4D5F-A9CE-2207E345F5C9}" srcId="{8A4DD28E-50F6-462B-B71D-5E7033548096}" destId="{27B243E0-970B-4D07-B567-398B07A80913}" srcOrd="1" destOrd="0" parTransId="{16FD9016-74DE-4330-8B41-8C5EA3B78D82}" sibTransId="{72CE5827-3FE4-4F28-B09F-0B140D2F69B4}"/>
    <dgm:cxn modelId="{09722E37-E559-4D3A-B2AF-72CFDE4C946E}" srcId="{27B243E0-970B-4D07-B567-398B07A80913}" destId="{506E7759-400C-4F07-9665-4447F2E6CAC7}" srcOrd="2" destOrd="0" parTransId="{133DD607-9A33-47C2-9F90-1F192100BBB3}" sibTransId="{1D68B091-4CCF-4644-BFDC-050D0A04DA93}"/>
    <dgm:cxn modelId="{5B4B7850-94EF-4C1A-AAAC-B81DE5A79FA3}" type="presOf" srcId="{92ABFE39-E099-402E-B005-2B33109DEEB3}" destId="{65EE3E17-2BEF-48DA-98D5-FF69EDD8CC53}" srcOrd="0" destOrd="0" presId="urn:microsoft.com/office/officeart/2005/8/layout/lProcess2"/>
    <dgm:cxn modelId="{83F8C8C3-2425-4E04-9FB3-3F669E074D80}" type="presOf" srcId="{C6531931-2897-4E60-9404-280FADCAB6DA}" destId="{B060D042-2417-4470-BEEA-F802357F0896}" srcOrd="0" destOrd="0" presId="urn:microsoft.com/office/officeart/2005/8/layout/lProcess2"/>
    <dgm:cxn modelId="{BD358BB5-F7CA-4BCF-9A07-99CCA5DF0787}" srcId="{92ABFE39-E099-402E-B005-2B33109DEEB3}" destId="{1C902E8D-EBF5-4946-BC71-AC7865D1549F}" srcOrd="0" destOrd="0" parTransId="{275F2F8A-9AFC-43DC-8668-CCD8E809F944}" sibTransId="{B286C421-B48A-4A20-8475-EC74D812FD77}"/>
    <dgm:cxn modelId="{2C271E62-CFC1-452D-8769-76EB61DCCBC8}" type="presOf" srcId="{92ABFE39-E099-402E-B005-2B33109DEEB3}" destId="{88544AFA-FE7F-4E35-988D-7C7EF01D6E3F}" srcOrd="1" destOrd="0" presId="urn:microsoft.com/office/officeart/2005/8/layout/lProcess2"/>
    <dgm:cxn modelId="{C0036E10-1B63-428C-8783-E9A9DCD7B0B6}" type="presOf" srcId="{506E7759-400C-4F07-9665-4447F2E6CAC7}" destId="{BAC02B5A-F8C6-4684-95E3-50D12537E82B}" srcOrd="0" destOrd="0" presId="urn:microsoft.com/office/officeart/2005/8/layout/lProcess2"/>
    <dgm:cxn modelId="{A24131F9-3486-4556-8EB8-60D5E38D80A9}" type="presOf" srcId="{8A4DD28E-50F6-462B-B71D-5E7033548096}" destId="{5AC9385B-F228-4AA0-A52F-D5DE4C404554}" srcOrd="0" destOrd="0" presId="urn:microsoft.com/office/officeart/2005/8/layout/lProcess2"/>
    <dgm:cxn modelId="{1366D052-5CAF-4C5F-A9E4-241562409437}" type="presOf" srcId="{13940837-6AE2-4D04-96D6-ECECF6554CA1}" destId="{DB707F5F-9AA1-4E31-AF6A-F0469F7CB7B3}" srcOrd="1" destOrd="0" presId="urn:microsoft.com/office/officeart/2005/8/layout/lProcess2"/>
    <dgm:cxn modelId="{5207D35F-65DA-42A3-83E2-6B0036F59D15}" type="presOf" srcId="{6DD02453-398A-4082-84F0-5C14A763A3D2}" destId="{E1FCA9D7-B068-402E-89C5-DBCACABAD532}" srcOrd="0" destOrd="0" presId="urn:microsoft.com/office/officeart/2005/8/layout/lProcess2"/>
    <dgm:cxn modelId="{80AE7DAA-C80B-471E-BBF0-862390BF42A0}" type="presOf" srcId="{27B243E0-970B-4D07-B567-398B07A80913}" destId="{10E93091-F7FF-483C-BAC4-1833F54AD580}" srcOrd="0" destOrd="0" presId="urn:microsoft.com/office/officeart/2005/8/layout/lProcess2"/>
    <dgm:cxn modelId="{B1006101-ADBF-4444-A0AE-A0E094D4A457}" type="presOf" srcId="{13940837-6AE2-4D04-96D6-ECECF6554CA1}" destId="{738AE499-EDB5-4FC7-857F-94CB62000EAF}" srcOrd="0" destOrd="0" presId="urn:microsoft.com/office/officeart/2005/8/layout/lProcess2"/>
    <dgm:cxn modelId="{A09FA865-F778-46A1-9CD0-FF95D848EB2A}" srcId="{92ABFE39-E099-402E-B005-2B33109DEEB3}" destId="{AB941D77-9A7F-4ED5-8E45-3D3805791F2B}" srcOrd="4" destOrd="0" parTransId="{AB00ECF5-0333-4D63-8F49-ADF2C26AA065}" sibTransId="{DABA85A5-9834-45AE-A4CE-A48F403E8549}"/>
    <dgm:cxn modelId="{5818F565-F622-456F-8B25-5F74107C6473}" srcId="{13940837-6AE2-4D04-96D6-ECECF6554CA1}" destId="{EA54E944-B433-406E-AC14-4EC8007BDB2C}" srcOrd="2" destOrd="0" parTransId="{67B8FD0E-B93B-4367-A232-40DF2E51D63B}" sibTransId="{F07CC97F-8895-4A11-901B-9ED6FB4F66BF}"/>
    <dgm:cxn modelId="{E2FA2195-31F5-49F5-AAE1-EDADCF3E520A}" type="presParOf" srcId="{5AC9385B-F228-4AA0-A52F-D5DE4C404554}" destId="{7ED03A9B-F7C5-42BF-8198-BA8B771CD4AA}" srcOrd="0" destOrd="0" presId="urn:microsoft.com/office/officeart/2005/8/layout/lProcess2"/>
    <dgm:cxn modelId="{7329D79C-192B-495C-9E77-A719391BE989}" type="presParOf" srcId="{7ED03A9B-F7C5-42BF-8198-BA8B771CD4AA}" destId="{65EE3E17-2BEF-48DA-98D5-FF69EDD8CC53}" srcOrd="0" destOrd="0" presId="urn:microsoft.com/office/officeart/2005/8/layout/lProcess2"/>
    <dgm:cxn modelId="{E49B4235-2C5C-4343-A972-ABDB7D52F159}" type="presParOf" srcId="{7ED03A9B-F7C5-42BF-8198-BA8B771CD4AA}" destId="{88544AFA-FE7F-4E35-988D-7C7EF01D6E3F}" srcOrd="1" destOrd="0" presId="urn:microsoft.com/office/officeart/2005/8/layout/lProcess2"/>
    <dgm:cxn modelId="{2D9FA766-CB61-4810-ABA8-C2ED5CAEECE4}" type="presParOf" srcId="{7ED03A9B-F7C5-42BF-8198-BA8B771CD4AA}" destId="{EDFEC944-E774-44F7-B4DD-8C9E009DA8B7}" srcOrd="2" destOrd="0" presId="urn:microsoft.com/office/officeart/2005/8/layout/lProcess2"/>
    <dgm:cxn modelId="{69B95F8B-6D69-4795-B224-7F535C2E689B}" type="presParOf" srcId="{EDFEC944-E774-44F7-B4DD-8C9E009DA8B7}" destId="{F9F99AE8-1721-4FF5-9978-A6890F0F899D}" srcOrd="0" destOrd="0" presId="urn:microsoft.com/office/officeart/2005/8/layout/lProcess2"/>
    <dgm:cxn modelId="{4B1B4448-EDCE-41A2-89A0-EFD365DAC340}" type="presParOf" srcId="{F9F99AE8-1721-4FF5-9978-A6890F0F899D}" destId="{4FE43989-5622-4DA7-9535-F2A6A0D4B933}" srcOrd="0" destOrd="0" presId="urn:microsoft.com/office/officeart/2005/8/layout/lProcess2"/>
    <dgm:cxn modelId="{30DC82DF-7403-437F-9209-E063E1628094}" type="presParOf" srcId="{F9F99AE8-1721-4FF5-9978-A6890F0F899D}" destId="{BF439624-83ED-408F-94E5-EE59C4329A07}" srcOrd="1" destOrd="0" presId="urn:microsoft.com/office/officeart/2005/8/layout/lProcess2"/>
    <dgm:cxn modelId="{6160A9FD-AB21-43D3-BD29-BDCC3248F16A}" type="presParOf" srcId="{F9F99AE8-1721-4FF5-9978-A6890F0F899D}" destId="{6F87B533-2E5B-4B6D-BADC-9C4DB7188EF4}" srcOrd="2" destOrd="0" presId="urn:microsoft.com/office/officeart/2005/8/layout/lProcess2"/>
    <dgm:cxn modelId="{64AAFD0B-661F-4F1B-B03D-1B7BC13CDEC7}" type="presParOf" srcId="{F9F99AE8-1721-4FF5-9978-A6890F0F899D}" destId="{2C85C9B1-5435-409B-AD49-3315603E1C95}" srcOrd="3" destOrd="0" presId="urn:microsoft.com/office/officeart/2005/8/layout/lProcess2"/>
    <dgm:cxn modelId="{9CB495D7-B866-4C2E-A97D-2FE6BD51F4D8}" type="presParOf" srcId="{F9F99AE8-1721-4FF5-9978-A6890F0F899D}" destId="{E1FCA9D7-B068-402E-89C5-DBCACABAD532}" srcOrd="4" destOrd="0" presId="urn:microsoft.com/office/officeart/2005/8/layout/lProcess2"/>
    <dgm:cxn modelId="{73DD6AFC-AC97-4A79-B0C7-A8B936F8E336}" type="presParOf" srcId="{F9F99AE8-1721-4FF5-9978-A6890F0F899D}" destId="{D686CB0C-4F48-42B6-84E1-3458390F79CC}" srcOrd="5" destOrd="0" presId="urn:microsoft.com/office/officeart/2005/8/layout/lProcess2"/>
    <dgm:cxn modelId="{087C6A91-ECB6-44BD-95BC-92D2F5534EBA}" type="presParOf" srcId="{F9F99AE8-1721-4FF5-9978-A6890F0F899D}" destId="{2D65F4C5-2D60-4283-9BC9-BE18BFE4125B}" srcOrd="6" destOrd="0" presId="urn:microsoft.com/office/officeart/2005/8/layout/lProcess2"/>
    <dgm:cxn modelId="{7C5DAD18-E2DD-44A4-95B0-76C9F42C719B}" type="presParOf" srcId="{F9F99AE8-1721-4FF5-9978-A6890F0F899D}" destId="{48DC1275-F20C-4FCE-AE31-8A95F5CF54D3}" srcOrd="7" destOrd="0" presId="urn:microsoft.com/office/officeart/2005/8/layout/lProcess2"/>
    <dgm:cxn modelId="{F8375F05-5A0A-4F81-85F4-72C372E5C6CE}" type="presParOf" srcId="{F9F99AE8-1721-4FF5-9978-A6890F0F899D}" destId="{03ED9F5E-EAC1-4D98-B71F-D64748D68B35}" srcOrd="8" destOrd="0" presId="urn:microsoft.com/office/officeart/2005/8/layout/lProcess2"/>
    <dgm:cxn modelId="{65B6D103-5650-4A15-B7B1-37EFAC7C85CB}" type="presParOf" srcId="{5AC9385B-F228-4AA0-A52F-D5DE4C404554}" destId="{52304E4F-C642-440B-9359-8339A17E40E0}" srcOrd="1" destOrd="0" presId="urn:microsoft.com/office/officeart/2005/8/layout/lProcess2"/>
    <dgm:cxn modelId="{9C11096B-B853-4813-8811-72C66C21AB9C}" type="presParOf" srcId="{5AC9385B-F228-4AA0-A52F-D5DE4C404554}" destId="{BF12C3DE-B764-4E51-B952-265B3C8F773F}" srcOrd="2" destOrd="0" presId="urn:microsoft.com/office/officeart/2005/8/layout/lProcess2"/>
    <dgm:cxn modelId="{B75C9EEA-6A2B-40D7-8F76-575FB85DE799}" type="presParOf" srcId="{BF12C3DE-B764-4E51-B952-265B3C8F773F}" destId="{10E93091-F7FF-483C-BAC4-1833F54AD580}" srcOrd="0" destOrd="0" presId="urn:microsoft.com/office/officeart/2005/8/layout/lProcess2"/>
    <dgm:cxn modelId="{D749A330-41CC-4FE1-B799-FB2267441819}" type="presParOf" srcId="{BF12C3DE-B764-4E51-B952-265B3C8F773F}" destId="{40F8E6DB-5C7B-4862-9350-A2B270AE0C7A}" srcOrd="1" destOrd="0" presId="urn:microsoft.com/office/officeart/2005/8/layout/lProcess2"/>
    <dgm:cxn modelId="{4AB7F5D0-41F1-4630-A200-A7F7A821DCA9}" type="presParOf" srcId="{BF12C3DE-B764-4E51-B952-265B3C8F773F}" destId="{11EC3AF1-46BC-4845-B283-73422DD381C2}" srcOrd="2" destOrd="0" presId="urn:microsoft.com/office/officeart/2005/8/layout/lProcess2"/>
    <dgm:cxn modelId="{57DE777B-91F4-489B-937F-E425B77AD610}" type="presParOf" srcId="{11EC3AF1-46BC-4845-B283-73422DD381C2}" destId="{8B07AFAB-A57C-4BF3-BD54-BF79F8A12655}" srcOrd="0" destOrd="0" presId="urn:microsoft.com/office/officeart/2005/8/layout/lProcess2"/>
    <dgm:cxn modelId="{86C617EF-04B4-4447-B07A-352FF3FA55A0}" type="presParOf" srcId="{8B07AFAB-A57C-4BF3-BD54-BF79F8A12655}" destId="{B9CB3320-6E49-41A4-965E-88B022DB9C64}" srcOrd="0" destOrd="0" presId="urn:microsoft.com/office/officeart/2005/8/layout/lProcess2"/>
    <dgm:cxn modelId="{7A163F16-CAC3-4130-9AAA-DC259C601817}" type="presParOf" srcId="{8B07AFAB-A57C-4BF3-BD54-BF79F8A12655}" destId="{04C8E43E-C27B-4BDF-BA4A-CD16BCF33EF3}" srcOrd="1" destOrd="0" presId="urn:microsoft.com/office/officeart/2005/8/layout/lProcess2"/>
    <dgm:cxn modelId="{3DE73B4F-297C-44EA-A508-2DE7E9AF0BA9}" type="presParOf" srcId="{8B07AFAB-A57C-4BF3-BD54-BF79F8A12655}" destId="{CD57901E-0CB2-4EFE-9D32-6B6F8E4CC1AE}" srcOrd="2" destOrd="0" presId="urn:microsoft.com/office/officeart/2005/8/layout/lProcess2"/>
    <dgm:cxn modelId="{08FCE4A9-176B-4C93-A57A-D90EF6C131B0}" type="presParOf" srcId="{8B07AFAB-A57C-4BF3-BD54-BF79F8A12655}" destId="{57EC1113-40B4-45F1-A732-F4F1C7CB5CC7}" srcOrd="3" destOrd="0" presId="urn:microsoft.com/office/officeart/2005/8/layout/lProcess2"/>
    <dgm:cxn modelId="{14D0C545-1599-4401-A528-9946671ABFA1}" type="presParOf" srcId="{8B07AFAB-A57C-4BF3-BD54-BF79F8A12655}" destId="{BAC02B5A-F8C6-4684-95E3-50D12537E82B}" srcOrd="4" destOrd="0" presId="urn:microsoft.com/office/officeart/2005/8/layout/lProcess2"/>
    <dgm:cxn modelId="{4A448B4A-897A-4ED3-B7B9-6A13B8C467A0}" type="presParOf" srcId="{8B07AFAB-A57C-4BF3-BD54-BF79F8A12655}" destId="{8DFDEC91-AFF6-4B6B-8F99-1F845AE6CA78}" srcOrd="5" destOrd="0" presId="urn:microsoft.com/office/officeart/2005/8/layout/lProcess2"/>
    <dgm:cxn modelId="{8A6EF823-F969-4749-9494-C1F454C70F0C}" type="presParOf" srcId="{8B07AFAB-A57C-4BF3-BD54-BF79F8A12655}" destId="{190F7250-5A46-4130-932A-36E54BE27E4E}" srcOrd="6" destOrd="0" presId="urn:microsoft.com/office/officeart/2005/8/layout/lProcess2"/>
    <dgm:cxn modelId="{55EE2BC5-7FF6-41D8-88FF-7853DA247530}" type="presParOf" srcId="{5AC9385B-F228-4AA0-A52F-D5DE4C404554}" destId="{4996BDE6-1768-48BB-B59D-B5ED7CCC07C4}" srcOrd="3" destOrd="0" presId="urn:microsoft.com/office/officeart/2005/8/layout/lProcess2"/>
    <dgm:cxn modelId="{7A8557EB-FCF4-4E93-AD0A-7F4F132CBF9F}" type="presParOf" srcId="{5AC9385B-F228-4AA0-A52F-D5DE4C404554}" destId="{52C4DC02-691E-4ADC-9D11-A4FE5424EC99}" srcOrd="4" destOrd="0" presId="urn:microsoft.com/office/officeart/2005/8/layout/lProcess2"/>
    <dgm:cxn modelId="{645ECFE2-D662-4604-A881-18C119BB6FF5}" type="presParOf" srcId="{52C4DC02-691E-4ADC-9D11-A4FE5424EC99}" destId="{738AE499-EDB5-4FC7-857F-94CB62000EAF}" srcOrd="0" destOrd="0" presId="urn:microsoft.com/office/officeart/2005/8/layout/lProcess2"/>
    <dgm:cxn modelId="{99F5BE67-C974-489C-A8AB-62AC346D57BB}" type="presParOf" srcId="{52C4DC02-691E-4ADC-9D11-A4FE5424EC99}" destId="{DB707F5F-9AA1-4E31-AF6A-F0469F7CB7B3}" srcOrd="1" destOrd="0" presId="urn:microsoft.com/office/officeart/2005/8/layout/lProcess2"/>
    <dgm:cxn modelId="{606A75BE-B76A-469B-AE95-A69994A90F3D}" type="presParOf" srcId="{52C4DC02-691E-4ADC-9D11-A4FE5424EC99}" destId="{0672FFFE-5CDB-46E9-AE6A-B05D2BCFC4CB}" srcOrd="2" destOrd="0" presId="urn:microsoft.com/office/officeart/2005/8/layout/lProcess2"/>
    <dgm:cxn modelId="{4416D6E3-FCEC-4510-88E5-DBEA8C144062}" type="presParOf" srcId="{0672FFFE-5CDB-46E9-AE6A-B05D2BCFC4CB}" destId="{25A42F37-D34E-4914-B410-F34C5C815CFA}" srcOrd="0" destOrd="0" presId="urn:microsoft.com/office/officeart/2005/8/layout/lProcess2"/>
    <dgm:cxn modelId="{73CC7F5B-035E-4DF4-8E4B-A9FC99C38B6E}" type="presParOf" srcId="{25A42F37-D34E-4914-B410-F34C5C815CFA}" destId="{E5B7D2D4-5A66-4DDE-90DF-0F5AF7716840}" srcOrd="0" destOrd="0" presId="urn:microsoft.com/office/officeart/2005/8/layout/lProcess2"/>
    <dgm:cxn modelId="{5103E6EA-4640-49E7-8251-4BE47C7C402D}" type="presParOf" srcId="{25A42F37-D34E-4914-B410-F34C5C815CFA}" destId="{43B128A5-AEC5-4799-B698-EEABD90A936F}" srcOrd="1" destOrd="0" presId="urn:microsoft.com/office/officeart/2005/8/layout/lProcess2"/>
    <dgm:cxn modelId="{598CF7E0-D9B7-456A-BE05-C4C90494BAD9}" type="presParOf" srcId="{25A42F37-D34E-4914-B410-F34C5C815CFA}" destId="{B060D042-2417-4470-BEEA-F802357F0896}" srcOrd="2" destOrd="0" presId="urn:microsoft.com/office/officeart/2005/8/layout/lProcess2"/>
    <dgm:cxn modelId="{F264CA53-4184-487A-8171-B13942305C39}" type="presParOf" srcId="{25A42F37-D34E-4914-B410-F34C5C815CFA}" destId="{68435DCB-EBEC-4696-AA97-84B9D81BA43D}" srcOrd="3" destOrd="0" presId="urn:microsoft.com/office/officeart/2005/8/layout/lProcess2"/>
    <dgm:cxn modelId="{7B04BB66-5150-4BF5-BD22-F1DCAC7152A1}" type="presParOf" srcId="{25A42F37-D34E-4914-B410-F34C5C815CFA}" destId="{9EA8D8C6-4E08-43DA-B2DC-3A93FA9EDFA1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C9180D-1836-49D5-9C30-23BE32AA5A26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458DFFA9-A3C4-4EEC-9FDD-D20C69410C33}">
      <dgm:prSet phldrT="[Text]" custT="1"/>
      <dgm:spPr/>
      <dgm:t>
        <a:bodyPr/>
        <a:lstStyle/>
        <a:p>
          <a:pPr algn="ctr"/>
          <a:r>
            <a:rPr lang="en-US" sz="1200" b="1" dirty="0" smtClean="0"/>
            <a:t>Learn by DOING</a:t>
          </a:r>
          <a:endParaRPr lang="en-US" sz="1200" dirty="0"/>
        </a:p>
      </dgm:t>
    </dgm:pt>
    <dgm:pt modelId="{2D9A0C1B-3492-4453-9595-F9707D7512AE}" type="parTrans" cxnId="{772E6B3D-6DE8-4BC5-AA71-7C65682A47EF}">
      <dgm:prSet/>
      <dgm:spPr/>
      <dgm:t>
        <a:bodyPr/>
        <a:lstStyle/>
        <a:p>
          <a:endParaRPr lang="en-US"/>
        </a:p>
      </dgm:t>
    </dgm:pt>
    <dgm:pt modelId="{A3EE6564-9F55-442A-9D97-5F28AAA5E3C1}" type="sibTrans" cxnId="{772E6B3D-6DE8-4BC5-AA71-7C65682A47EF}">
      <dgm:prSet/>
      <dgm:spPr/>
      <dgm:t>
        <a:bodyPr/>
        <a:lstStyle/>
        <a:p>
          <a:endParaRPr lang="en-US"/>
        </a:p>
      </dgm:t>
    </dgm:pt>
    <dgm:pt modelId="{9C7AF8B7-280F-4366-AC12-8791B8EFC878}">
      <dgm:prSet phldrT="[Text]" custT="1"/>
      <dgm:spPr/>
      <dgm:t>
        <a:bodyPr/>
        <a:lstStyle/>
        <a:p>
          <a:pPr algn="ctr"/>
          <a:r>
            <a:rPr lang="en-US" sz="1200" b="1" dirty="0" smtClean="0"/>
            <a:t>Focus on helping student understand theory</a:t>
          </a:r>
          <a:endParaRPr lang="en-US" sz="1200" dirty="0" smtClean="0"/>
        </a:p>
      </dgm:t>
    </dgm:pt>
    <dgm:pt modelId="{0494B8D0-A24F-4373-BEBF-D48D4802E413}" type="parTrans" cxnId="{9924BC07-7AC2-4A7C-AC5D-30300A014102}">
      <dgm:prSet/>
      <dgm:spPr/>
      <dgm:t>
        <a:bodyPr/>
        <a:lstStyle/>
        <a:p>
          <a:endParaRPr lang="en-US"/>
        </a:p>
      </dgm:t>
    </dgm:pt>
    <dgm:pt modelId="{063CE3C7-5FBB-4DEB-94F7-55F68216672D}" type="sibTrans" cxnId="{9924BC07-7AC2-4A7C-AC5D-30300A014102}">
      <dgm:prSet/>
      <dgm:spPr/>
      <dgm:t>
        <a:bodyPr/>
        <a:lstStyle/>
        <a:p>
          <a:endParaRPr lang="en-US"/>
        </a:p>
      </dgm:t>
    </dgm:pt>
    <dgm:pt modelId="{B28CE725-663E-44F1-9588-02DA0E617E3E}">
      <dgm:prSet custT="1"/>
      <dgm:spPr/>
      <dgm:t>
        <a:bodyPr/>
        <a:lstStyle/>
        <a:p>
          <a:pPr algn="ctr"/>
          <a:r>
            <a:rPr lang="en-US" sz="1200" b="1" dirty="0" smtClean="0"/>
            <a:t>Academic skills are best developed through embedding them in the presentation of complex workplace problems. </a:t>
          </a:r>
          <a:endParaRPr lang="en-US" sz="1200" dirty="0" smtClean="0"/>
        </a:p>
      </dgm:t>
    </dgm:pt>
    <dgm:pt modelId="{5C1D63D8-523A-4CB3-9E81-F3BE6A01CD92}" type="parTrans" cxnId="{6C0DA341-DA4B-4692-9C91-890653166BBC}">
      <dgm:prSet/>
      <dgm:spPr/>
      <dgm:t>
        <a:bodyPr/>
        <a:lstStyle/>
        <a:p>
          <a:endParaRPr lang="en-US"/>
        </a:p>
      </dgm:t>
    </dgm:pt>
    <dgm:pt modelId="{568AC2F3-4B7A-4F19-A982-0F92CC95A116}" type="sibTrans" cxnId="{6C0DA341-DA4B-4692-9C91-890653166BBC}">
      <dgm:prSet/>
      <dgm:spPr/>
      <dgm:t>
        <a:bodyPr/>
        <a:lstStyle/>
        <a:p>
          <a:endParaRPr lang="en-US"/>
        </a:p>
      </dgm:t>
    </dgm:pt>
    <dgm:pt modelId="{21A169DF-B478-4982-89F7-B743DB90418F}">
      <dgm:prSet custT="1"/>
      <dgm:spPr/>
      <dgm:t>
        <a:bodyPr/>
        <a:lstStyle/>
        <a:p>
          <a:pPr algn="ctr"/>
          <a:r>
            <a:rPr lang="en-US" sz="1200" b="1" dirty="0" smtClean="0"/>
            <a:t>Academic Concepts and skills are best developed by application</a:t>
          </a:r>
          <a:endParaRPr lang="en-US" sz="1200" dirty="0" smtClean="0"/>
        </a:p>
      </dgm:t>
    </dgm:pt>
    <dgm:pt modelId="{CD560058-0806-4AA2-897C-93B2C71D6C91}" type="parTrans" cxnId="{AE1884A6-25DC-4278-9C6E-303B676F419F}">
      <dgm:prSet/>
      <dgm:spPr/>
      <dgm:t>
        <a:bodyPr/>
        <a:lstStyle/>
        <a:p>
          <a:endParaRPr lang="en-US"/>
        </a:p>
      </dgm:t>
    </dgm:pt>
    <dgm:pt modelId="{0217431E-49E9-4138-92E6-E02A5E30A513}" type="sibTrans" cxnId="{AE1884A6-25DC-4278-9C6E-303B676F419F}">
      <dgm:prSet/>
      <dgm:spPr/>
      <dgm:t>
        <a:bodyPr/>
        <a:lstStyle/>
        <a:p>
          <a:endParaRPr lang="en-US"/>
        </a:p>
      </dgm:t>
    </dgm:pt>
    <dgm:pt modelId="{CCC36026-8698-4633-B166-125B805628C8}" type="pres">
      <dgm:prSet presAssocID="{E3C9180D-1836-49D5-9C30-23BE32AA5A26}" presName="compositeShape" presStyleCnt="0">
        <dgm:presLayoutVars>
          <dgm:chMax val="7"/>
          <dgm:dir/>
          <dgm:resizeHandles val="exact"/>
        </dgm:presLayoutVars>
      </dgm:prSet>
      <dgm:spPr/>
    </dgm:pt>
    <dgm:pt modelId="{7AB02018-CA2E-4C8F-90DC-376BFFB03CCB}" type="pres">
      <dgm:prSet presAssocID="{E3C9180D-1836-49D5-9C30-23BE32AA5A26}" presName="wedge1" presStyleLbl="node1" presStyleIdx="0" presStyleCnt="4"/>
      <dgm:spPr/>
      <dgm:t>
        <a:bodyPr/>
        <a:lstStyle/>
        <a:p>
          <a:endParaRPr lang="en-US"/>
        </a:p>
      </dgm:t>
    </dgm:pt>
    <dgm:pt modelId="{E811CB6D-DC2C-4660-82E6-5E9EBD63912E}" type="pres">
      <dgm:prSet presAssocID="{E3C9180D-1836-49D5-9C30-23BE32AA5A26}" presName="dummy1a" presStyleCnt="0"/>
      <dgm:spPr/>
    </dgm:pt>
    <dgm:pt modelId="{68835946-2636-4624-9F5B-00B18B5122F3}" type="pres">
      <dgm:prSet presAssocID="{E3C9180D-1836-49D5-9C30-23BE32AA5A26}" presName="dummy1b" presStyleCnt="0"/>
      <dgm:spPr/>
    </dgm:pt>
    <dgm:pt modelId="{B41E32E6-E666-498C-9571-5D6F9B703C4E}" type="pres">
      <dgm:prSet presAssocID="{E3C9180D-1836-49D5-9C30-23BE32AA5A2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A3CFB8-37C0-4D1E-9A8E-FA95C09E38EE}" type="pres">
      <dgm:prSet presAssocID="{E3C9180D-1836-49D5-9C30-23BE32AA5A26}" presName="wedge2" presStyleLbl="node1" presStyleIdx="1" presStyleCnt="4"/>
      <dgm:spPr/>
      <dgm:t>
        <a:bodyPr/>
        <a:lstStyle/>
        <a:p>
          <a:endParaRPr lang="en-US"/>
        </a:p>
      </dgm:t>
    </dgm:pt>
    <dgm:pt modelId="{823DBFD5-1AB5-47CF-B1AC-792A5626C715}" type="pres">
      <dgm:prSet presAssocID="{E3C9180D-1836-49D5-9C30-23BE32AA5A26}" presName="dummy2a" presStyleCnt="0"/>
      <dgm:spPr/>
    </dgm:pt>
    <dgm:pt modelId="{6FA71EF1-5290-4C2D-B6EE-05E74DCA584A}" type="pres">
      <dgm:prSet presAssocID="{E3C9180D-1836-49D5-9C30-23BE32AA5A26}" presName="dummy2b" presStyleCnt="0"/>
      <dgm:spPr/>
    </dgm:pt>
    <dgm:pt modelId="{8F531ABF-5E87-4BED-9AE3-9C541A3236F3}" type="pres">
      <dgm:prSet presAssocID="{E3C9180D-1836-49D5-9C30-23BE32AA5A2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327E7-D040-4013-B5F8-C14C2149619D}" type="pres">
      <dgm:prSet presAssocID="{E3C9180D-1836-49D5-9C30-23BE32AA5A26}" presName="wedge3" presStyleLbl="node1" presStyleIdx="2" presStyleCnt="4"/>
      <dgm:spPr/>
      <dgm:t>
        <a:bodyPr/>
        <a:lstStyle/>
        <a:p>
          <a:endParaRPr lang="en-US"/>
        </a:p>
      </dgm:t>
    </dgm:pt>
    <dgm:pt modelId="{6FB0E1D3-C723-4A5B-90B2-7D7DDCD33414}" type="pres">
      <dgm:prSet presAssocID="{E3C9180D-1836-49D5-9C30-23BE32AA5A26}" presName="dummy3a" presStyleCnt="0"/>
      <dgm:spPr/>
    </dgm:pt>
    <dgm:pt modelId="{57F018CD-07D6-4B17-9624-DA55E2AB0A2E}" type="pres">
      <dgm:prSet presAssocID="{E3C9180D-1836-49D5-9C30-23BE32AA5A26}" presName="dummy3b" presStyleCnt="0"/>
      <dgm:spPr/>
    </dgm:pt>
    <dgm:pt modelId="{4E08BA20-DC5E-47C7-B207-63725A9B3F32}" type="pres">
      <dgm:prSet presAssocID="{E3C9180D-1836-49D5-9C30-23BE32AA5A2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3985C3-58C4-4E5A-AC7C-4886FA2D71B4}" type="pres">
      <dgm:prSet presAssocID="{E3C9180D-1836-49D5-9C30-23BE32AA5A26}" presName="wedge4" presStyleLbl="node1" presStyleIdx="3" presStyleCnt="4"/>
      <dgm:spPr/>
      <dgm:t>
        <a:bodyPr/>
        <a:lstStyle/>
        <a:p>
          <a:endParaRPr lang="en-US"/>
        </a:p>
      </dgm:t>
    </dgm:pt>
    <dgm:pt modelId="{DEACC113-1A50-4CFB-A274-1C5BF546C066}" type="pres">
      <dgm:prSet presAssocID="{E3C9180D-1836-49D5-9C30-23BE32AA5A26}" presName="dummy4a" presStyleCnt="0"/>
      <dgm:spPr/>
    </dgm:pt>
    <dgm:pt modelId="{E2CA10AD-DD65-480D-88DA-E9B852B60527}" type="pres">
      <dgm:prSet presAssocID="{E3C9180D-1836-49D5-9C30-23BE32AA5A26}" presName="dummy4b" presStyleCnt="0"/>
      <dgm:spPr/>
    </dgm:pt>
    <dgm:pt modelId="{86FFEB0F-A991-4339-A50E-E7FAFE162BF8}" type="pres">
      <dgm:prSet presAssocID="{E3C9180D-1836-49D5-9C30-23BE32AA5A2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8B8654-A4DA-4C47-B619-E4A0A8889D86}" type="pres">
      <dgm:prSet presAssocID="{A3EE6564-9F55-442A-9D97-5F28AAA5E3C1}" presName="arrowWedge1" presStyleLbl="fgSibTrans2D1" presStyleIdx="0" presStyleCnt="4"/>
      <dgm:spPr/>
    </dgm:pt>
    <dgm:pt modelId="{8BC3EC0F-FCB0-4281-ACA3-99176D26D270}" type="pres">
      <dgm:prSet presAssocID="{0217431E-49E9-4138-92E6-E02A5E30A513}" presName="arrowWedge2" presStyleLbl="fgSibTrans2D1" presStyleIdx="1" presStyleCnt="4"/>
      <dgm:spPr/>
    </dgm:pt>
    <dgm:pt modelId="{FA4B79C0-0236-45BE-9674-13D9A9FB431B}" type="pres">
      <dgm:prSet presAssocID="{568AC2F3-4B7A-4F19-A982-0F92CC95A116}" presName="arrowWedge3" presStyleLbl="fgSibTrans2D1" presStyleIdx="2" presStyleCnt="4"/>
      <dgm:spPr/>
    </dgm:pt>
    <dgm:pt modelId="{FF0D399C-E05F-4E25-9090-7B4DEE90EAD0}" type="pres">
      <dgm:prSet presAssocID="{063CE3C7-5FBB-4DEB-94F7-55F68216672D}" presName="arrowWedge4" presStyleLbl="fgSibTrans2D1" presStyleIdx="3" presStyleCnt="4"/>
      <dgm:spPr/>
    </dgm:pt>
  </dgm:ptLst>
  <dgm:cxnLst>
    <dgm:cxn modelId="{6C0DA341-DA4B-4692-9C91-890653166BBC}" srcId="{E3C9180D-1836-49D5-9C30-23BE32AA5A26}" destId="{B28CE725-663E-44F1-9588-02DA0E617E3E}" srcOrd="2" destOrd="0" parTransId="{5C1D63D8-523A-4CB3-9E81-F3BE6A01CD92}" sibTransId="{568AC2F3-4B7A-4F19-A982-0F92CC95A116}"/>
    <dgm:cxn modelId="{C677FCF3-2EC8-4E11-A408-BF857923B91C}" type="presOf" srcId="{9C7AF8B7-280F-4366-AC12-8791B8EFC878}" destId="{033985C3-58C4-4E5A-AC7C-4886FA2D71B4}" srcOrd="0" destOrd="0" presId="urn:microsoft.com/office/officeart/2005/8/layout/cycle8"/>
    <dgm:cxn modelId="{9924BC07-7AC2-4A7C-AC5D-30300A014102}" srcId="{E3C9180D-1836-49D5-9C30-23BE32AA5A26}" destId="{9C7AF8B7-280F-4366-AC12-8791B8EFC878}" srcOrd="3" destOrd="0" parTransId="{0494B8D0-A24F-4373-BEBF-D48D4802E413}" sibTransId="{063CE3C7-5FBB-4DEB-94F7-55F68216672D}"/>
    <dgm:cxn modelId="{7156AC3B-A083-4FAD-9895-B043F79FDC30}" type="presOf" srcId="{458DFFA9-A3C4-4EEC-9FDD-D20C69410C33}" destId="{7AB02018-CA2E-4C8F-90DC-376BFFB03CCB}" srcOrd="0" destOrd="0" presId="urn:microsoft.com/office/officeart/2005/8/layout/cycle8"/>
    <dgm:cxn modelId="{FA8FF8B6-2A4F-433C-A2A6-E35F38BE9586}" type="presOf" srcId="{E3C9180D-1836-49D5-9C30-23BE32AA5A26}" destId="{CCC36026-8698-4633-B166-125B805628C8}" srcOrd="0" destOrd="0" presId="urn:microsoft.com/office/officeart/2005/8/layout/cycle8"/>
    <dgm:cxn modelId="{147AF1B1-3DF6-40A5-9A6B-4E1B8A110A18}" type="presOf" srcId="{21A169DF-B478-4982-89F7-B743DB90418F}" destId="{73A3CFB8-37C0-4D1E-9A8E-FA95C09E38EE}" srcOrd="0" destOrd="0" presId="urn:microsoft.com/office/officeart/2005/8/layout/cycle8"/>
    <dgm:cxn modelId="{31B0C18D-22F8-48F6-AC4A-7EDEBB05562E}" type="presOf" srcId="{458DFFA9-A3C4-4EEC-9FDD-D20C69410C33}" destId="{B41E32E6-E666-498C-9571-5D6F9B703C4E}" srcOrd="1" destOrd="0" presId="urn:microsoft.com/office/officeart/2005/8/layout/cycle8"/>
    <dgm:cxn modelId="{772E6B3D-6DE8-4BC5-AA71-7C65682A47EF}" srcId="{E3C9180D-1836-49D5-9C30-23BE32AA5A26}" destId="{458DFFA9-A3C4-4EEC-9FDD-D20C69410C33}" srcOrd="0" destOrd="0" parTransId="{2D9A0C1B-3492-4453-9595-F9707D7512AE}" sibTransId="{A3EE6564-9F55-442A-9D97-5F28AAA5E3C1}"/>
    <dgm:cxn modelId="{AE1884A6-25DC-4278-9C6E-303B676F419F}" srcId="{E3C9180D-1836-49D5-9C30-23BE32AA5A26}" destId="{21A169DF-B478-4982-89F7-B743DB90418F}" srcOrd="1" destOrd="0" parTransId="{CD560058-0806-4AA2-897C-93B2C71D6C91}" sibTransId="{0217431E-49E9-4138-92E6-E02A5E30A513}"/>
    <dgm:cxn modelId="{E26F8E55-E7DF-4904-8F6C-21457556B522}" type="presOf" srcId="{B28CE725-663E-44F1-9588-02DA0E617E3E}" destId="{4E08BA20-DC5E-47C7-B207-63725A9B3F32}" srcOrd="1" destOrd="0" presId="urn:microsoft.com/office/officeart/2005/8/layout/cycle8"/>
    <dgm:cxn modelId="{A59575A9-C213-47F8-8329-A116A8367AB7}" type="presOf" srcId="{9C7AF8B7-280F-4366-AC12-8791B8EFC878}" destId="{86FFEB0F-A991-4339-A50E-E7FAFE162BF8}" srcOrd="1" destOrd="0" presId="urn:microsoft.com/office/officeart/2005/8/layout/cycle8"/>
    <dgm:cxn modelId="{30D78C0C-B157-472A-A66D-C4856C91DBCD}" type="presOf" srcId="{B28CE725-663E-44F1-9588-02DA0E617E3E}" destId="{21F327E7-D040-4013-B5F8-C14C2149619D}" srcOrd="0" destOrd="0" presId="urn:microsoft.com/office/officeart/2005/8/layout/cycle8"/>
    <dgm:cxn modelId="{1487F696-771F-41D8-9790-A92E4A4CFA31}" type="presOf" srcId="{21A169DF-B478-4982-89F7-B743DB90418F}" destId="{8F531ABF-5E87-4BED-9AE3-9C541A3236F3}" srcOrd="1" destOrd="0" presId="urn:microsoft.com/office/officeart/2005/8/layout/cycle8"/>
    <dgm:cxn modelId="{4E788A40-6025-403C-BC4B-E64AE79DF27F}" type="presParOf" srcId="{CCC36026-8698-4633-B166-125B805628C8}" destId="{7AB02018-CA2E-4C8F-90DC-376BFFB03CCB}" srcOrd="0" destOrd="0" presId="urn:microsoft.com/office/officeart/2005/8/layout/cycle8"/>
    <dgm:cxn modelId="{2BFA4C46-F519-429B-A15A-1AE8278DA705}" type="presParOf" srcId="{CCC36026-8698-4633-B166-125B805628C8}" destId="{E811CB6D-DC2C-4660-82E6-5E9EBD63912E}" srcOrd="1" destOrd="0" presId="urn:microsoft.com/office/officeart/2005/8/layout/cycle8"/>
    <dgm:cxn modelId="{D77D51F7-6394-4F80-AB77-2233104489D0}" type="presParOf" srcId="{CCC36026-8698-4633-B166-125B805628C8}" destId="{68835946-2636-4624-9F5B-00B18B5122F3}" srcOrd="2" destOrd="0" presId="urn:microsoft.com/office/officeart/2005/8/layout/cycle8"/>
    <dgm:cxn modelId="{CEE3BF06-B0FD-43ED-AE5B-41E66D2EFC6B}" type="presParOf" srcId="{CCC36026-8698-4633-B166-125B805628C8}" destId="{B41E32E6-E666-498C-9571-5D6F9B703C4E}" srcOrd="3" destOrd="0" presId="urn:microsoft.com/office/officeart/2005/8/layout/cycle8"/>
    <dgm:cxn modelId="{75518323-1338-4F98-9AA7-537521F3B0C0}" type="presParOf" srcId="{CCC36026-8698-4633-B166-125B805628C8}" destId="{73A3CFB8-37C0-4D1E-9A8E-FA95C09E38EE}" srcOrd="4" destOrd="0" presId="urn:microsoft.com/office/officeart/2005/8/layout/cycle8"/>
    <dgm:cxn modelId="{B2C0F025-B3BF-4BF8-B504-F2DBE7C6EE97}" type="presParOf" srcId="{CCC36026-8698-4633-B166-125B805628C8}" destId="{823DBFD5-1AB5-47CF-B1AC-792A5626C715}" srcOrd="5" destOrd="0" presId="urn:microsoft.com/office/officeart/2005/8/layout/cycle8"/>
    <dgm:cxn modelId="{6DB3AB36-BBC7-4F44-AF62-BF4460E58016}" type="presParOf" srcId="{CCC36026-8698-4633-B166-125B805628C8}" destId="{6FA71EF1-5290-4C2D-B6EE-05E74DCA584A}" srcOrd="6" destOrd="0" presId="urn:microsoft.com/office/officeart/2005/8/layout/cycle8"/>
    <dgm:cxn modelId="{DA35BD69-9C37-4B13-BEFF-0CD3DEABE8EA}" type="presParOf" srcId="{CCC36026-8698-4633-B166-125B805628C8}" destId="{8F531ABF-5E87-4BED-9AE3-9C541A3236F3}" srcOrd="7" destOrd="0" presId="urn:microsoft.com/office/officeart/2005/8/layout/cycle8"/>
    <dgm:cxn modelId="{19B7A4FB-0499-4EE3-B103-9FACCDC1BEB3}" type="presParOf" srcId="{CCC36026-8698-4633-B166-125B805628C8}" destId="{21F327E7-D040-4013-B5F8-C14C2149619D}" srcOrd="8" destOrd="0" presId="urn:microsoft.com/office/officeart/2005/8/layout/cycle8"/>
    <dgm:cxn modelId="{89C672B8-6E9B-48F6-BE69-7FDBD09C22CE}" type="presParOf" srcId="{CCC36026-8698-4633-B166-125B805628C8}" destId="{6FB0E1D3-C723-4A5B-90B2-7D7DDCD33414}" srcOrd="9" destOrd="0" presId="urn:microsoft.com/office/officeart/2005/8/layout/cycle8"/>
    <dgm:cxn modelId="{7D611444-458E-4F4B-9171-7542DFA93264}" type="presParOf" srcId="{CCC36026-8698-4633-B166-125B805628C8}" destId="{57F018CD-07D6-4B17-9624-DA55E2AB0A2E}" srcOrd="10" destOrd="0" presId="urn:microsoft.com/office/officeart/2005/8/layout/cycle8"/>
    <dgm:cxn modelId="{9BB4736B-392A-4FE6-A23B-3AEF6F5485D1}" type="presParOf" srcId="{CCC36026-8698-4633-B166-125B805628C8}" destId="{4E08BA20-DC5E-47C7-B207-63725A9B3F32}" srcOrd="11" destOrd="0" presId="urn:microsoft.com/office/officeart/2005/8/layout/cycle8"/>
    <dgm:cxn modelId="{7F9F6AB3-C5C5-4D93-B1F5-5C952517735C}" type="presParOf" srcId="{CCC36026-8698-4633-B166-125B805628C8}" destId="{033985C3-58C4-4E5A-AC7C-4886FA2D71B4}" srcOrd="12" destOrd="0" presId="urn:microsoft.com/office/officeart/2005/8/layout/cycle8"/>
    <dgm:cxn modelId="{31506207-AF6F-42A3-8FCA-D8A6F37B5E94}" type="presParOf" srcId="{CCC36026-8698-4633-B166-125B805628C8}" destId="{DEACC113-1A50-4CFB-A274-1C5BF546C066}" srcOrd="13" destOrd="0" presId="urn:microsoft.com/office/officeart/2005/8/layout/cycle8"/>
    <dgm:cxn modelId="{940F7B47-62DD-45EC-82CA-0BAEBF716BBE}" type="presParOf" srcId="{CCC36026-8698-4633-B166-125B805628C8}" destId="{E2CA10AD-DD65-480D-88DA-E9B852B60527}" srcOrd="14" destOrd="0" presId="urn:microsoft.com/office/officeart/2005/8/layout/cycle8"/>
    <dgm:cxn modelId="{ECAC8D8B-405A-492E-B030-6861B1C754B9}" type="presParOf" srcId="{CCC36026-8698-4633-B166-125B805628C8}" destId="{86FFEB0F-A991-4339-A50E-E7FAFE162BF8}" srcOrd="15" destOrd="0" presId="urn:microsoft.com/office/officeart/2005/8/layout/cycle8"/>
    <dgm:cxn modelId="{E87C2266-E41E-4203-B21A-6DECEDDBD987}" type="presParOf" srcId="{CCC36026-8698-4633-B166-125B805628C8}" destId="{B68B8654-A4DA-4C47-B619-E4A0A8889D86}" srcOrd="16" destOrd="0" presId="urn:microsoft.com/office/officeart/2005/8/layout/cycle8"/>
    <dgm:cxn modelId="{A706A029-42F9-40B3-B6EE-11524C461F70}" type="presParOf" srcId="{CCC36026-8698-4633-B166-125B805628C8}" destId="{8BC3EC0F-FCB0-4281-ACA3-99176D26D270}" srcOrd="17" destOrd="0" presId="urn:microsoft.com/office/officeart/2005/8/layout/cycle8"/>
    <dgm:cxn modelId="{60562C7B-0B2F-43FE-8D58-4E8C34CB1703}" type="presParOf" srcId="{CCC36026-8698-4633-B166-125B805628C8}" destId="{FA4B79C0-0236-45BE-9674-13D9A9FB431B}" srcOrd="18" destOrd="0" presId="urn:microsoft.com/office/officeart/2005/8/layout/cycle8"/>
    <dgm:cxn modelId="{89CFA095-0920-4EC9-A098-6315354A3576}" type="presParOf" srcId="{CCC36026-8698-4633-B166-125B805628C8}" destId="{FF0D399C-E05F-4E25-9090-7B4DEE90EAD0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81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6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6266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31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8038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84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18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8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5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9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88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7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8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54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64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3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3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The </a:t>
            </a:r>
            <a:r>
              <a:rPr lang="en-US" dirty="0"/>
              <a:t>G</a:t>
            </a:r>
            <a:r>
              <a:rPr lang="en-US" sz="5400" dirty="0" smtClean="0"/>
              <a:t>erman </a:t>
            </a:r>
            <a:r>
              <a:rPr lang="en-US" dirty="0"/>
              <a:t>D</a:t>
            </a:r>
            <a:r>
              <a:rPr lang="en-US" sz="5400" dirty="0" smtClean="0"/>
              <a:t>ual </a:t>
            </a:r>
            <a:r>
              <a:rPr lang="en-US" dirty="0"/>
              <a:t>S</a:t>
            </a:r>
            <a:r>
              <a:rPr lang="en-US" sz="5400" dirty="0" smtClean="0"/>
              <a:t>ystem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74797" y="3957054"/>
            <a:ext cx="9448800" cy="2900946"/>
          </a:xfrm>
        </p:spPr>
        <p:txBody>
          <a:bodyPr>
            <a:normAutofit/>
          </a:bodyPr>
          <a:lstStyle/>
          <a:p>
            <a:r>
              <a:rPr lang="en-US" dirty="0" smtClean="0"/>
              <a:t>A U.S. Observer Reflects on a Strong VET System</a:t>
            </a:r>
          </a:p>
          <a:p>
            <a:r>
              <a:rPr lang="en-US" dirty="0" smtClean="0"/>
              <a:t>By Robert B. </a:t>
            </a:r>
            <a:r>
              <a:rPr lang="en-US" dirty="0" err="1" smtClean="0"/>
              <a:t>Schwarts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Omar Cova</a:t>
            </a:r>
          </a:p>
          <a:p>
            <a:r>
              <a:rPr lang="en-US" dirty="0" smtClean="0"/>
              <a:t>TUL555</a:t>
            </a:r>
          </a:p>
        </p:txBody>
      </p:sp>
    </p:spTree>
    <p:extLst>
      <p:ext uri="{BB962C8B-B14F-4D97-AF65-F5344CB8AC3E}">
        <p14:creationId xmlns:p14="http://schemas.microsoft.com/office/powerpoint/2010/main" val="364872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German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Dual System is a pathway in which young people combine work and schooling in a carefully crafted 3 year apprenticeship program leading to a recognized qualification in one of 350 occupations. </a:t>
            </a:r>
          </a:p>
          <a:p>
            <a:r>
              <a:rPr lang="en-US" dirty="0" smtClean="0"/>
              <a:t>53% choose their dual system a their pathway through upper secondary education.</a:t>
            </a:r>
          </a:p>
          <a:p>
            <a:r>
              <a:rPr lang="en-US" dirty="0" smtClean="0"/>
              <a:t>In addition to the dual system there exist full-time vocational schools offering 2 or 3 year programs focusing on health-care or commercial occupations. </a:t>
            </a:r>
          </a:p>
          <a:p>
            <a:r>
              <a:rPr lang="en-US" dirty="0" smtClean="0"/>
              <a:t>These school serve another 15%---meaning that by the age of 20, 2/3 of Germans receive an occupational qualification.  </a:t>
            </a:r>
          </a:p>
          <a:p>
            <a:r>
              <a:rPr lang="en-US" dirty="0" smtClean="0"/>
              <a:t>¼ of young Germans pursue a </a:t>
            </a:r>
            <a:r>
              <a:rPr lang="en-US" dirty="0"/>
              <a:t>U</a:t>
            </a:r>
            <a:r>
              <a:rPr lang="en-US" dirty="0" smtClean="0"/>
              <a:t>niversity Education.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625643"/>
            <a:ext cx="10635915" cy="73392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 Features of the German system: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feature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464264"/>
              </p:ext>
            </p:extLst>
          </p:nvPr>
        </p:nvGraphicFramePr>
        <p:xfrm>
          <a:off x="685800" y="2193925"/>
          <a:ext cx="10820400" cy="4375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51810" y="1648327"/>
            <a:ext cx="10142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are sorted into 2 or 3 different types of middle schools after 4</a:t>
            </a:r>
            <a:r>
              <a:rPr lang="en-US" baseline="30000" dirty="0" smtClean="0"/>
              <a:t>th</a:t>
            </a:r>
            <a:r>
              <a:rPr lang="en-US" dirty="0" smtClean="0"/>
              <a:t> grade.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26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61737"/>
            <a:ext cx="10828866" cy="73392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 Features of the German system: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feature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16, students are asked to choose an occupation:</a:t>
            </a:r>
          </a:p>
          <a:p>
            <a:r>
              <a:rPr lang="en-US" dirty="0" smtClean="0"/>
              <a:t>Sign a contract with specific employer outlining terms and conditions of the work and learning program.</a:t>
            </a:r>
          </a:p>
          <a:p>
            <a:r>
              <a:rPr lang="en-US" dirty="0" smtClean="0"/>
              <a:t>This agreement is for 3 years.</a:t>
            </a:r>
          </a:p>
          <a:p>
            <a:r>
              <a:rPr lang="en-US" dirty="0" smtClean="0"/>
              <a:t>Contracts are not binding—20% of apprentices break their contract in the first year, moving to a more suitable occupation.</a:t>
            </a:r>
          </a:p>
          <a:p>
            <a:r>
              <a:rPr lang="en-US" dirty="0" smtClean="0"/>
              <a:t>One occupation must be chosen from 360 choices.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52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58062234"/>
              </p:ext>
            </p:extLst>
          </p:nvPr>
        </p:nvGraphicFramePr>
        <p:xfrm>
          <a:off x="-541421" y="1395663"/>
          <a:ext cx="11899232" cy="5156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842" y="661737"/>
            <a:ext cx="9966158" cy="733926"/>
          </a:xfrm>
        </p:spPr>
        <p:txBody>
          <a:bodyPr>
            <a:normAutofit/>
          </a:bodyPr>
          <a:lstStyle/>
          <a:p>
            <a:r>
              <a:rPr lang="en-US" dirty="0"/>
              <a:t>What can the U.S. learn from Germany?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40469" y="1552075"/>
            <a:ext cx="3681663" cy="560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VET System Pedagogy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8362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0042" y="661737"/>
            <a:ext cx="9966158" cy="733926"/>
          </a:xfrm>
        </p:spPr>
        <p:txBody>
          <a:bodyPr>
            <a:normAutofit/>
          </a:bodyPr>
          <a:lstStyle/>
          <a:p>
            <a:r>
              <a:rPr lang="en-US" dirty="0" smtClean="0"/>
              <a:t>German System flaws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3213" y="1299411"/>
            <a:ext cx="11052987" cy="5053262"/>
            <a:chOff x="453214" y="2334406"/>
            <a:chExt cx="7150742" cy="3962441"/>
          </a:xfrm>
        </p:grpSpPr>
        <p:sp>
          <p:nvSpPr>
            <p:cNvPr id="6" name="Rectangle 5"/>
            <p:cNvSpPr/>
            <p:nvPr/>
          </p:nvSpPr>
          <p:spPr>
            <a:xfrm>
              <a:off x="453214" y="2561036"/>
              <a:ext cx="6836424" cy="353302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657520" y="2561036"/>
              <a:ext cx="6491509" cy="3735811"/>
            </a:xfrm>
            <a:custGeom>
              <a:avLst/>
              <a:gdLst>
                <a:gd name="connsiteX0" fmla="*/ 0 w 3174615"/>
                <a:gd name="connsiteY0" fmla="*/ 0 h 3022457"/>
                <a:gd name="connsiteX1" fmla="*/ 3174615 w 3174615"/>
                <a:gd name="connsiteY1" fmla="*/ 0 h 3022457"/>
                <a:gd name="connsiteX2" fmla="*/ 3174615 w 3174615"/>
                <a:gd name="connsiteY2" fmla="*/ 3022457 h 3022457"/>
                <a:gd name="connsiteX3" fmla="*/ 0 w 3174615"/>
                <a:gd name="connsiteY3" fmla="*/ 3022457 h 3022457"/>
                <a:gd name="connsiteX4" fmla="*/ 0 w 3174615"/>
                <a:gd name="connsiteY4" fmla="*/ 0 h 3022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4615" h="3022457">
                  <a:moveTo>
                    <a:pt x="0" y="0"/>
                  </a:moveTo>
                  <a:lnTo>
                    <a:pt x="3174615" y="0"/>
                  </a:lnTo>
                  <a:lnTo>
                    <a:pt x="3174615" y="3022457"/>
                  </a:lnTo>
                  <a:lnTo>
                    <a:pt x="0" y="302245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t" anchorCtr="0">
              <a:no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chemeClr val="tx1"/>
                  </a:solidFill>
                </a:rPr>
                <a:t>Early student tracking (</a:t>
              </a:r>
              <a:r>
                <a:rPr lang="en-US" sz="2400" dirty="0" err="1">
                  <a:solidFill>
                    <a:schemeClr val="tx1"/>
                  </a:solidFill>
                </a:rPr>
                <a:t>Hauptschule</a:t>
              </a:r>
              <a:r>
                <a:rPr lang="en-US" sz="2400" dirty="0">
                  <a:solidFill>
                    <a:schemeClr val="tx1"/>
                  </a:solidFill>
                </a:rPr>
                <a:t>) leaves students with weaker academic skills</a:t>
              </a:r>
              <a:r>
                <a:rPr lang="en-US" sz="2400" dirty="0" smtClean="0">
                  <a:solidFill>
                    <a:schemeClr val="tx1"/>
                  </a:solidFill>
                </a:rPr>
                <a:t>.</a:t>
              </a:r>
              <a:endParaRPr lang="en-US" sz="2400" dirty="0">
                <a:solidFill>
                  <a:schemeClr val="tx1"/>
                </a:solidFill>
              </a:endParaRP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chemeClr val="tx1"/>
                  </a:solidFill>
                </a:rPr>
                <a:t>These student have a much harder time finding an apprenticeship than other students.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chemeClr val="tx1"/>
                  </a:solidFill>
                </a:rPr>
                <a:t>15% of VET grads fail to obtain a labor market qualification by their mid 20’s.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chemeClr val="tx1"/>
                  </a:solidFill>
                </a:rPr>
                <a:t>Among those </a:t>
              </a:r>
              <a:r>
                <a:rPr lang="en-US" sz="2400" dirty="0" err="1">
                  <a:solidFill>
                    <a:schemeClr val="tx1"/>
                  </a:solidFill>
                </a:rPr>
                <a:t>labled</a:t>
              </a:r>
              <a:r>
                <a:rPr lang="en-US" sz="2400" dirty="0">
                  <a:solidFill>
                    <a:schemeClr val="tx1"/>
                  </a:solidFill>
                </a:rPr>
                <a:t> “migrants” 36% of them are without qualifications.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902858" y="2974228"/>
              <a:ext cx="3174615" cy="302245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6346683" y="2334406"/>
              <a:ext cx="1257273" cy="43085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7933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4738"/>
            <a:ext cx="10820400" cy="4413948"/>
          </a:xfrm>
        </p:spPr>
        <p:txBody>
          <a:bodyPr>
            <a:normAutofit/>
          </a:bodyPr>
          <a:lstStyle/>
          <a:p>
            <a:r>
              <a:rPr lang="en-US" dirty="0" smtClean="0"/>
              <a:t>Underlying belief that from late adolescence onward, most young people learn best in structured programs that combine work and learning.</a:t>
            </a:r>
          </a:p>
          <a:p>
            <a:r>
              <a:rPr lang="en-US" dirty="0" smtClean="0"/>
              <a:t>It’s not just about learning but how best to enable young people to make a successful transition “from initial education to working life”</a:t>
            </a:r>
          </a:p>
          <a:p>
            <a:r>
              <a:rPr lang="en-US" dirty="0"/>
              <a:t>Deep German investment, social as well as financial:</a:t>
            </a:r>
          </a:p>
          <a:p>
            <a:pPr lvl="1"/>
            <a:r>
              <a:rPr lang="en-US" dirty="0"/>
              <a:t>Supports development of next generation workers</a:t>
            </a:r>
          </a:p>
          <a:p>
            <a:pPr lvl="1"/>
            <a:r>
              <a:rPr lang="en-US" dirty="0"/>
              <a:t>Supports transitions from adolescence to adulthood</a:t>
            </a:r>
          </a:p>
          <a:p>
            <a:r>
              <a:rPr lang="en-US" dirty="0" smtClean="0"/>
              <a:t>Find a viable way to adapt this system in the US:</a:t>
            </a:r>
          </a:p>
          <a:p>
            <a:pPr lvl="1"/>
            <a:r>
              <a:rPr lang="en-US" dirty="0" smtClean="0"/>
              <a:t>Engages employers and educators </a:t>
            </a:r>
          </a:p>
          <a:p>
            <a:pPr lvl="1"/>
            <a:r>
              <a:rPr lang="en-US" dirty="0" smtClean="0"/>
              <a:t>Collaborative approach in the education/training of future workers</a:t>
            </a:r>
          </a:p>
          <a:p>
            <a:pPr lvl="1"/>
            <a:r>
              <a:rPr lang="en-US" dirty="0" smtClean="0"/>
              <a:t>Produce important social and economic returns on investment</a:t>
            </a:r>
          </a:p>
        </p:txBody>
      </p:sp>
    </p:spTree>
    <p:extLst>
      <p:ext uri="{BB962C8B-B14F-4D97-AF65-F5344CB8AC3E}">
        <p14:creationId xmlns:p14="http://schemas.microsoft.com/office/powerpoint/2010/main" val="101561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and 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4738"/>
            <a:ext cx="10820400" cy="4413948"/>
          </a:xfrm>
        </p:spPr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Hoffman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N. (2011). </a:t>
            </a:r>
            <a:r>
              <a:rPr lang="en-US" altLang="en-US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Schooling in the Workplace: How Six of the World's Best Vocational Education Systems Prepare Young People for Jobs and Life.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Cambridge: Harvard Education </a:t>
            </a:r>
            <a:r>
              <a:rPr lang="en-US" alt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Press.. 99-105pps</a:t>
            </a:r>
            <a:endParaRPr lang="en-US" altLang="en-US" sz="2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000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https://www.youtube.com/watch?v=fzNM2BqKsxs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850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978</TotalTime>
  <Words>594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Facet</vt:lpstr>
      <vt:lpstr>The German Dual System</vt:lpstr>
      <vt:lpstr>German System</vt:lpstr>
      <vt:lpstr>2 Features of the German system: 1st feature</vt:lpstr>
      <vt:lpstr>2 Features of the German system: 2nd feature</vt:lpstr>
      <vt:lpstr>What can the U.S. learn from Germany?</vt:lpstr>
      <vt:lpstr>German System flaws</vt:lpstr>
      <vt:lpstr>Author takeaways</vt:lpstr>
      <vt:lpstr>Source and additional 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german dual system</dc:title>
  <dc:creator>omar cova</dc:creator>
  <cp:lastModifiedBy>omar cova</cp:lastModifiedBy>
  <cp:revision>17</cp:revision>
  <dcterms:created xsi:type="dcterms:W3CDTF">2015-03-04T03:01:46Z</dcterms:created>
  <dcterms:modified xsi:type="dcterms:W3CDTF">2015-03-10T03:58:47Z</dcterms:modified>
</cp:coreProperties>
</file>