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B113DA2-E525-AD43-A609-4739F120E62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A8720DA-78B5-4848-9734-6073DAB171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views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 Schools Debate</a:t>
            </a:r>
            <a:endParaRPr lang="en-US" dirty="0"/>
          </a:p>
        </p:txBody>
      </p:sp>
      <p:pic>
        <p:nvPicPr>
          <p:cNvPr id="4" name="Picture 3" descr="boysgyan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7" y="4021212"/>
            <a:ext cx="3503948" cy="23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views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Pro-private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Pro-Public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Mixed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26" y="1690073"/>
            <a:ext cx="6324600" cy="1828800"/>
          </a:xfrm>
        </p:spPr>
        <p:txBody>
          <a:bodyPr/>
          <a:lstStyle/>
          <a:p>
            <a:r>
              <a:rPr lang="en-US" sz="3200" dirty="0" smtClean="0"/>
              <a:t>The Global agenda is for Education for all through public schools</a:t>
            </a:r>
            <a:br>
              <a:rPr lang="en-US" sz="3200" dirty="0" smtClean="0"/>
            </a:br>
            <a:r>
              <a:rPr lang="en-US" sz="3200" dirty="0" smtClean="0"/>
              <a:t>some say that private schools among the poor is a better model.</a:t>
            </a:r>
            <a:br>
              <a:rPr lang="en-US" sz="3200" dirty="0" smtClean="0"/>
            </a:br>
            <a:r>
              <a:rPr lang="en-US" sz="3200" dirty="0" smtClean="0"/>
              <a:t>Which option is preferable?</a:t>
            </a:r>
            <a:endParaRPr lang="en-US" sz="3200" dirty="0"/>
          </a:p>
        </p:txBody>
      </p:sp>
      <p:pic>
        <p:nvPicPr>
          <p:cNvPr id="4" name="Picture 3" descr="boysgyan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8" y="4648362"/>
            <a:ext cx="3004272" cy="19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5254801" cy="4407408"/>
          </a:xfrm>
        </p:spPr>
        <p:txBody>
          <a:bodyPr/>
          <a:lstStyle/>
          <a:p>
            <a:r>
              <a:rPr lang="en-US" dirty="0" smtClean="0"/>
              <a:t>Can cater for more </a:t>
            </a:r>
            <a:r>
              <a:rPr lang="en-US" dirty="0" smtClean="0"/>
              <a:t>diversity in socio-economic background</a:t>
            </a:r>
          </a:p>
          <a:p>
            <a:r>
              <a:rPr lang="en-US" dirty="0" smtClean="0"/>
              <a:t>Quality is continually evaluated and </a:t>
            </a:r>
            <a:r>
              <a:rPr lang="en-US" dirty="0" smtClean="0"/>
              <a:t>critiqued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but corruption can damage this</a:t>
            </a:r>
          </a:p>
          <a:p>
            <a:r>
              <a:rPr lang="en-US" dirty="0" smtClean="0"/>
              <a:t>Significant infrastructure across a wider range of people and geography.</a:t>
            </a:r>
          </a:p>
          <a:p>
            <a:r>
              <a:rPr lang="en-US" dirty="0" smtClean="0"/>
              <a:t>Sustainability </a:t>
            </a:r>
            <a:r>
              <a:rPr lang="en-US" dirty="0" smtClean="0"/>
              <a:t>requires resourcing that only governments can give</a:t>
            </a:r>
          </a:p>
          <a:p>
            <a:r>
              <a:rPr lang="en-US" dirty="0" smtClean="0"/>
              <a:t>Ideally free public education for all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SCHOOLS</a:t>
            </a:r>
            <a:endParaRPr lang="en-US" dirty="0"/>
          </a:p>
        </p:txBody>
      </p:sp>
      <p:pic>
        <p:nvPicPr>
          <p:cNvPr id="5" name="Picture 4" descr="schoo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22" y="4225336"/>
            <a:ext cx="3345193" cy="22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071"/>
            <a:ext cx="4914611" cy="44074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Fee-based accountability</a:t>
            </a:r>
          </a:p>
          <a:p>
            <a:pPr lvl="1"/>
            <a:r>
              <a:rPr lang="en-US" dirty="0" smtClean="0"/>
              <a:t>Because they are enterprises, there is accountability.</a:t>
            </a:r>
          </a:p>
          <a:p>
            <a:r>
              <a:rPr lang="en-US" dirty="0" smtClean="0"/>
              <a:t>Absenteeism is greatly decreased, as parents won’t pay fees for </a:t>
            </a:r>
            <a:r>
              <a:rPr lang="en-US" dirty="0" smtClean="0"/>
              <a:t>teachers </a:t>
            </a:r>
            <a:r>
              <a:rPr lang="en-US" dirty="0" smtClean="0"/>
              <a:t>who </a:t>
            </a:r>
            <a:r>
              <a:rPr lang="en-US" dirty="0" smtClean="0"/>
              <a:t>won’t </a:t>
            </a:r>
            <a:r>
              <a:rPr lang="en-US" dirty="0" smtClean="0"/>
              <a:t>show up</a:t>
            </a:r>
          </a:p>
          <a:p>
            <a:r>
              <a:rPr lang="en-US" dirty="0" smtClean="0"/>
              <a:t>Class sizes are smaller, hence better outcomes.</a:t>
            </a:r>
          </a:p>
          <a:p>
            <a:r>
              <a:rPr lang="en-US" dirty="0" smtClean="0"/>
              <a:t>No tenure in private schools – its based on </a:t>
            </a:r>
            <a:r>
              <a:rPr lang="en-US" dirty="0" smtClean="0"/>
              <a:t>quality</a:t>
            </a:r>
            <a:endParaRPr lang="en-US" dirty="0" smtClean="0"/>
          </a:p>
          <a:p>
            <a:r>
              <a:rPr lang="en-US" dirty="0" smtClean="0"/>
              <a:t>More intimate relationships – hence sometimes staff are kept because they are warm and friendly even if not good educators</a:t>
            </a:r>
          </a:p>
          <a:p>
            <a:r>
              <a:rPr lang="en-US" dirty="0" smtClean="0"/>
              <a:t>Entrepreneurial attempts at education actually deliver </a:t>
            </a:r>
            <a:r>
              <a:rPr lang="en-US" dirty="0" err="1" smtClean="0"/>
              <a:t>vs</a:t>
            </a:r>
            <a:r>
              <a:rPr lang="en-US" dirty="0" smtClean="0"/>
              <a:t> public schools.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Schools</a:t>
            </a:r>
            <a:endParaRPr lang="en-US" dirty="0"/>
          </a:p>
        </p:txBody>
      </p:sp>
      <p:pic>
        <p:nvPicPr>
          <p:cNvPr id="9" name="Picture 8" descr="kiberasch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11" y="4479387"/>
            <a:ext cx="3971425" cy="22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both necessary</a:t>
            </a:r>
          </a:p>
          <a:p>
            <a:r>
              <a:rPr lang="en-US" dirty="0" smtClean="0"/>
              <a:t>Private Schools </a:t>
            </a:r>
          </a:p>
          <a:p>
            <a:pPr lvl="1"/>
            <a:r>
              <a:rPr lang="en-US" dirty="0" smtClean="0"/>
              <a:t>engages with the overlooked</a:t>
            </a:r>
          </a:p>
          <a:p>
            <a:pPr lvl="1"/>
            <a:r>
              <a:rPr lang="en-US" dirty="0" smtClean="0"/>
              <a:t>Engages the rich</a:t>
            </a:r>
          </a:p>
          <a:p>
            <a:pPr lvl="1"/>
            <a:r>
              <a:rPr lang="en-US" dirty="0" smtClean="0"/>
              <a:t>Enables specialized opportunities</a:t>
            </a:r>
          </a:p>
          <a:p>
            <a:r>
              <a:rPr lang="en-US" dirty="0" smtClean="0"/>
              <a:t>There needs to be a lead government sector, but also a private sector, to feed off each other.  </a:t>
            </a:r>
          </a:p>
          <a:p>
            <a:pPr lvl="1"/>
            <a:r>
              <a:rPr lang="en-US" dirty="0" smtClean="0"/>
              <a:t>It is a balance between commonality and uniqueness</a:t>
            </a:r>
          </a:p>
          <a:p>
            <a:r>
              <a:rPr lang="en-US" dirty="0" smtClean="0"/>
              <a:t>Networks of public schools create the universalism of the culture.  Networks of private schools plays into specialization of the culture.</a:t>
            </a:r>
          </a:p>
          <a:p>
            <a:pPr lvl="1"/>
            <a:r>
              <a:rPr lang="en-US" dirty="0" smtClean="0"/>
              <a:t>Reliability of outcomes because of training, whereas private schools may not train teachers.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Between Public and Private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3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Registered and unregistered.</a:t>
            </a:r>
          </a:p>
          <a:p>
            <a:r>
              <a:rPr lang="en-US" dirty="0" smtClean="0"/>
              <a:t>Standardized testing</a:t>
            </a:r>
          </a:p>
          <a:p>
            <a:r>
              <a:rPr lang="en-US" dirty="0" smtClean="0"/>
              <a:t>Governments can be extreme, hence universal education </a:t>
            </a:r>
            <a:r>
              <a:rPr lang="en-US" dirty="0" smtClean="0"/>
              <a:t>can produce </a:t>
            </a:r>
            <a:r>
              <a:rPr lang="en-US" dirty="0" smtClean="0"/>
              <a:t>extremism.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Limitations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9834" y="5772174"/>
            <a:ext cx="500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Images of work undertaken by participants from Leadership Seminars at CUTS, Varanasi in promoting basic education and ethics learning among slum-dwellers</a:t>
            </a:r>
            <a:r>
              <a:rPr lang="en-US" sz="800" dirty="0" smtClean="0"/>
              <a:t>.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218" y="3054983"/>
            <a:ext cx="3303329" cy="24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93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68</TotalTime>
  <Words>290</Words>
  <Application>Microsoft Macintosh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Grid</vt:lpstr>
      <vt:lpstr>Public vs Private Schools Debate</vt:lpstr>
      <vt:lpstr>The Global agenda is for Education for all through public schools some say that private schools among the poor is a better model. Which option is preferable?</vt:lpstr>
      <vt:lpstr>Public SCHOOLS</vt:lpstr>
      <vt:lpstr>Private Schools</vt:lpstr>
      <vt:lpstr>In Between Public and Private</vt:lpstr>
      <vt:lpstr>Government Limitations</vt:lpstr>
      <vt:lpstr>Resources</vt:lpstr>
    </vt:vector>
  </TitlesOfParts>
  <Company>Azusa Pacific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vs Private Schools Debate</dc:title>
  <dc:creator>Viv Grigg</dc:creator>
  <cp:lastModifiedBy>Viv Grigg</cp:lastModifiedBy>
  <cp:revision>7</cp:revision>
  <dcterms:created xsi:type="dcterms:W3CDTF">2015-02-17T07:19:13Z</dcterms:created>
  <dcterms:modified xsi:type="dcterms:W3CDTF">2016-02-15T22:00:29Z</dcterms:modified>
</cp:coreProperties>
</file>