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6" r:id="rId5"/>
    <p:sldId id="314" r:id="rId6"/>
    <p:sldId id="315" r:id="rId7"/>
    <p:sldId id="311" r:id="rId8"/>
    <p:sldId id="270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87347" autoAdjust="0"/>
  </p:normalViewPr>
  <p:slideViewPr>
    <p:cSldViewPr>
      <p:cViewPr varScale="1">
        <p:scale>
          <a:sx n="111" d="100"/>
          <a:sy n="111" d="100"/>
        </p:scale>
        <p:origin x="1192" y="200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Master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short caption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/>
              <a:t>Click to add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 text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/>
              <a:t>Drag picture to placeholder or click icon to add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/>
              <a:t>Drag picture to placeholder or click icon to add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/>
              <a:t>Drag picture to placeholder or click icon to add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/>
              <a:t>Drag picture to placeholder or click icon to add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/>
              <a:t>Drag picture to placeholder or click icon to add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C7500"/>
                </a:solidFill>
              </a:rPr>
              <a:t>Graphically Formatted Thesis Proposals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9366" y="4176160"/>
            <a:ext cx="2786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begin with murky ideas in the darkness of soul in the depths of the depravity of the 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D0CAE-9025-ADB0-825D-E316A2BF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EB62-1777-1434-72D6-0F3FFD3D6A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219200"/>
            <a:ext cx="3581401" cy="5109865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layouts</a:t>
            </a:r>
          </a:p>
          <a:p>
            <a:pPr marL="0">
              <a:lnSpc>
                <a:spcPct val="70000"/>
              </a:lnSpc>
            </a:pPr>
            <a:r>
              <a:rPr lang="en-US" sz="3200" dirty="0">
                <a:solidFill>
                  <a:srgbClr val="FC7500"/>
                </a:solidFill>
              </a:rPr>
              <a:t>Single Spaced.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no longer grade with pen, but on the computer, so double spaced is not needed. </a:t>
            </a:r>
          </a:p>
          <a:p>
            <a:pPr marL="0"/>
            <a:r>
              <a:rPr lang="en-US" sz="2600" dirty="0"/>
              <a:t>Your thesis needs to be in a specific academic style, but your proposal can give people pushing papers a few moments of happiness!!!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AFAEB-3679-BDDE-DA87-ECBD03773B28}"/>
              </a:ext>
            </a:extLst>
          </p:cNvPr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Word templates for 21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screenshot of a website&#10;&#10;Description automatically generated">
            <a:extLst>
              <a:ext uri="{FF2B5EF4-FFF2-40B4-BE49-F238E27FC236}">
                <a16:creationId xmlns:a16="http://schemas.microsoft.com/office/drawing/2014/main" id="{3AAD6149-DC2B-D562-87E5-01B7E736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47" y="24114"/>
            <a:ext cx="3715452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70F1B0-E90B-0C9E-3FD3-63DB09CF8EE8}"/>
              </a:ext>
            </a:extLst>
          </p:cNvPr>
          <p:cNvSpPr txBox="1"/>
          <p:nvPr/>
        </p:nvSpPr>
        <p:spPr>
          <a:xfrm>
            <a:off x="4648200" y="3657600"/>
            <a:ext cx="2188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place holders</a:t>
            </a:r>
          </a:p>
          <a:p>
            <a:r>
              <a:rPr lang="en-US" dirty="0"/>
              <a:t>H1, H2, H3 formatted</a:t>
            </a:r>
          </a:p>
          <a:p>
            <a:r>
              <a:rPr lang="en-US" dirty="0"/>
              <a:t>Columns</a:t>
            </a:r>
          </a:p>
          <a:p>
            <a:r>
              <a:rPr lang="en-US" dirty="0"/>
              <a:t>Boxes</a:t>
            </a:r>
          </a:p>
        </p:txBody>
      </p:sp>
    </p:spTree>
    <p:extLst>
      <p:ext uri="{BB962C8B-B14F-4D97-AF65-F5344CB8AC3E}">
        <p14:creationId xmlns:p14="http://schemas.microsoft.com/office/powerpoint/2010/main" val="361743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7DC0B-E739-B5E3-87D0-E7F7194D4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48BB15-B3B4-C714-73A0-0CA3985FEF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23811">
            <a:off x="4727051" y="765867"/>
            <a:ext cx="2035690" cy="191231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6AA7C-3227-B26B-85AF-3FD59BA96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5363128"/>
            <a:ext cx="8153400" cy="1494872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space</a:t>
            </a:r>
          </a:p>
          <a:p>
            <a:pPr>
              <a:lnSpc>
                <a:spcPct val="70000"/>
              </a:lnSpc>
            </a:pPr>
            <a:r>
              <a:rPr lang="en-US" dirty="0"/>
              <a:t>	</a:t>
            </a:r>
            <a:r>
              <a:rPr lang="en-US" b="0" dirty="0"/>
              <a:t>Use Word Insert Caption to add a description </a:t>
            </a:r>
          </a:p>
          <a:p>
            <a:pPr>
              <a:lnSpc>
                <a:spcPct val="7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Add another Caption option to add Titles</a:t>
            </a:r>
          </a:p>
          <a:p>
            <a:pPr>
              <a:lnSpc>
                <a:spcPct val="7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Position the picture with Space</a:t>
            </a:r>
          </a:p>
          <a:p>
            <a:pPr>
              <a:lnSpc>
                <a:spcPct val="7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The picture must extend your logic, so link to it in the text</a:t>
            </a:r>
          </a:p>
          <a:p>
            <a:pPr>
              <a:lnSpc>
                <a:spcPct val="70000"/>
              </a:lnSpc>
            </a:pPr>
            <a:r>
              <a:rPr lang="en-US" sz="2600" dirty="0"/>
              <a:t>	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7F39-DC92-D5C2-27E2-08AC790CA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640" y="4608776"/>
            <a:ext cx="3296160" cy="463117"/>
          </a:xfrm>
        </p:spPr>
        <p:txBody>
          <a:bodyPr/>
          <a:lstStyle/>
          <a:p>
            <a:r>
              <a:rPr lang="en-US" dirty="0"/>
              <a:t>Figure 1: Optimizing the Design of Mechanical Flowers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F30D8-6B48-4978-914F-F5B39F42549F}"/>
              </a:ext>
            </a:extLst>
          </p:cNvPr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Placing pictures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730AAA-608C-22D4-F938-45F900B28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901" y="1404686"/>
            <a:ext cx="3296159" cy="320409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E552C5A-E4DF-9C8F-92EE-6794CA3D87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640004"/>
            <a:ext cx="5008209" cy="120033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DD4661-4CC7-BF59-3406-C9E313EF6F2F}"/>
              </a:ext>
            </a:extLst>
          </p:cNvPr>
          <p:cNvSpPr txBox="1"/>
          <p:nvPr/>
        </p:nvSpPr>
        <p:spPr>
          <a:xfrm>
            <a:off x="7099197" y="1346848"/>
            <a:ext cx="160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of Pictures – one per page??  Balance??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71742-8CBA-0CEF-4E85-3F50E687246D}"/>
              </a:ext>
            </a:extLst>
          </p:cNvPr>
          <p:cNvSpPr txBox="1"/>
          <p:nvPr/>
        </p:nvSpPr>
        <p:spPr>
          <a:xfrm>
            <a:off x="208344" y="1122744"/>
            <a:ext cx="258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Title:  Mechanical flowers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D72CA-4BDA-BF8C-3902-1D067D02F45E}"/>
              </a:ext>
            </a:extLst>
          </p:cNvPr>
          <p:cNvSpPr txBox="1"/>
          <p:nvPr/>
        </p:nvSpPr>
        <p:spPr>
          <a:xfrm>
            <a:off x="6400800" y="4901463"/>
            <a:ext cx="207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Messy location</a:t>
            </a:r>
          </a:p>
          <a:p>
            <a:r>
              <a:rPr lang="en-US" dirty="0"/>
              <a:t>No messy stretching</a:t>
            </a:r>
          </a:p>
          <a:p>
            <a:r>
              <a:rPr lang="en-US" dirty="0"/>
              <a:t>Keep the ratios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3CD8D-C7BF-02F5-7321-0164A5A3303C}"/>
              </a:ext>
            </a:extLst>
          </p:cNvPr>
          <p:cNvSpPr txBox="1"/>
          <p:nvPr/>
        </p:nvSpPr>
        <p:spPr>
          <a:xfrm>
            <a:off x="7025833" y="243068"/>
            <a:ext cx="160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per page is enough</a:t>
            </a:r>
          </a:p>
        </p:txBody>
      </p:sp>
    </p:spTree>
    <p:extLst>
      <p:ext uri="{BB962C8B-B14F-4D97-AF65-F5344CB8AC3E}">
        <p14:creationId xmlns:p14="http://schemas.microsoft.com/office/powerpoint/2010/main" val="139097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rrowheads="1"/>
          </p:cNvPicPr>
          <p:nvPr/>
        </p:nvPicPr>
        <p:blipFill rotWithShape="1"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97221" y="1105518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69184" y="2631084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314" y="552306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26" name="Picture 5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715" y="2077872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67000"/>
                    </a14:imgEffect>
                    <a14:imgEffect>
                      <a14:brightnessContrast bright="-50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55576" y="1101736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0528" y="2627301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>
                <a:solidFill>
                  <a:srgbClr val="FC7500"/>
                </a:solidFill>
              </a:rPr>
              <a:t>Titles </a:t>
            </a:r>
            <a:r>
              <a:rPr lang="en-US" sz="2400" b="1" dirty="0" err="1">
                <a:solidFill>
                  <a:srgbClr val="FC7500"/>
                </a:solidFill>
              </a:rPr>
              <a:t>Titilate</a:t>
            </a:r>
            <a:r>
              <a:rPr lang="en-US" sz="2400" b="1" dirty="0">
                <a:solidFill>
                  <a:srgbClr val="FC7500"/>
                </a:solidFill>
              </a:rPr>
              <a:t> Teachers to Track Through to </a:t>
            </a:r>
            <a:r>
              <a:rPr lang="en-US" sz="2400" b="1" dirty="0" err="1">
                <a:solidFill>
                  <a:srgbClr val="FC7500"/>
                </a:solidFill>
              </a:rPr>
              <a:t>Thend</a:t>
            </a:r>
            <a:r>
              <a:rPr lang="en-US" sz="2400" dirty="0"/>
              <a:t>.</a:t>
            </a:r>
          </a:p>
          <a:p>
            <a:r>
              <a:rPr lang="en-US" sz="2400" dirty="0"/>
              <a:t>3 Levels, Use Template Formatting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7443216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Before your Revisions: boring, non-communicative, nonsensical, nonchalant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520" y="2081050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742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Captivating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86150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2045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Clear Concept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Titles</a:t>
            </a:r>
          </a:p>
        </p:txBody>
      </p:sp>
    </p:spTree>
    <p:extLst>
      <p:ext uri="{BB962C8B-B14F-4D97-AF65-F5344CB8AC3E}">
        <p14:creationId xmlns:p14="http://schemas.microsoft.com/office/powerpoint/2010/main" val="42105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Reduce the number of words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1" y="35814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have put it all together go through and eliminate 20% of what you have written.  This discipline will tighten your English and your argument.  Plan to rewrite four times. The best writers do so seven times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17A3D380F594E808E3D15F4999B4D" ma:contentTypeVersion="12" ma:contentTypeDescription="Create a new document." ma:contentTypeScope="" ma:versionID="b3acd5d12e057a0fe06fab0b71fa4db5">
  <xsd:schema xmlns:xsd="http://www.w3.org/2001/XMLSchema" xmlns:xs="http://www.w3.org/2001/XMLSchema" xmlns:p="http://schemas.microsoft.com/office/2006/metadata/properties" xmlns:ns2="1de11fac-a5ee-47b5-bf3b-850b7cc2cfca" xmlns:ns3="a3683cd3-bf5a-4a61-b1a4-86ac11adc745" targetNamespace="http://schemas.microsoft.com/office/2006/metadata/properties" ma:root="true" ma:fieldsID="4852fbdfd89f7371ceff5ae6b6be6314" ns2:_="" ns3:_="">
    <xsd:import namespace="1de11fac-a5ee-47b5-bf3b-850b7cc2cfca"/>
    <xsd:import namespace="a3683cd3-bf5a-4a61-b1a4-86ac11adc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11fac-a5ee-47b5-bf3b-850b7cc2c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83cd3-bf5a-4a61-b1a4-86ac11adc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de11fac-a5ee-47b5-bf3b-850b7cc2cf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236919-F20C-4EEB-9FF6-B0A8460D0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11fac-a5ee-47b5-bf3b-850b7cc2cfca"/>
    <ds:schemaRef ds:uri="a3683cd3-bf5a-4a61-b1a4-86ac11adc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1B4E6-C97E-464D-89EC-7ACA69D4180F}">
  <ds:schemaRefs>
    <ds:schemaRef ds:uri="http://schemas.microsoft.com/office/2006/metadata/properties"/>
    <ds:schemaRef ds:uri="http://schemas.microsoft.com/office/infopath/2007/PartnerControls"/>
    <ds:schemaRef ds:uri="1de11fac-a5ee-47b5-bf3b-850b7cc2cfca"/>
  </ds:schemaRefs>
</ds:datastoreItem>
</file>

<file path=customXml/itemProps3.xml><?xml version="1.0" encoding="utf-8"?>
<ds:datastoreItem xmlns:ds="http://schemas.openxmlformats.org/officeDocument/2006/customXml" ds:itemID="{97C01C8F-9DD5-40EF-A91F-59A4D26A3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Photo Album.potx</Template>
  <TotalTime>0</TotalTime>
  <Words>271</Words>
  <Application>Microsoft Macintosh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Urban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2010-02-01T21:14:06Z</dcterms:created>
  <dcterms:modified xsi:type="dcterms:W3CDTF">2024-11-14T18:48:52Z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0x01010061C17A3D380F594E808E3D15F4999B4D</vt:lpwstr>
  </property>
</Properties>
</file>