
<file path=[Content_Types].xml><?xml version="1.0" encoding="utf-8"?>
<Types xmlns="http://schemas.openxmlformats.org/package/2006/content-types">
  <Default Extension="bin" ContentType="application/vnd.openxmlformats-officedocument.presentationml.printerSetting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pn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Slides/notesSlide8.xml" ContentType="application/vnd.openxmlformats-officedocument.presentationml.notesSlide+xml"/>
  <Override PartName="/ppt/slideMasters/slideMaster1.xml" ContentType="application/vnd.openxmlformats-officedocument.presentationml.slideMaster+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notesSlides/notesSlide5.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notesSlides/notesSlide6.xml" ContentType="application/vnd.openxmlformats-officedocument.presentationml.notesSlide+xml"/>
  <Override PartName="/ppt/slideLayouts/slideLayout15.xml" ContentType="application/vnd.openxmlformats-officedocument.presentationml.slideLayout+xml"/>
  <Override PartName="/ppt/slideLayouts/slideLayout8.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9"/>
  </p:notesMasterIdLst>
  <p:handoutMasterIdLst>
    <p:handoutMasterId r:id="rId20"/>
  </p:handoutMasterIdLst>
  <p:sldIdLst>
    <p:sldId id="306" r:id="rId2"/>
    <p:sldId id="262" r:id="rId3"/>
    <p:sldId id="307" r:id="rId4"/>
    <p:sldId id="258" r:id="rId5"/>
    <p:sldId id="308" r:id="rId6"/>
    <p:sldId id="309" r:id="rId7"/>
    <p:sldId id="263" r:id="rId8"/>
    <p:sldId id="260" r:id="rId9"/>
    <p:sldId id="295" r:id="rId10"/>
    <p:sldId id="310" r:id="rId11"/>
    <p:sldId id="268" r:id="rId12"/>
    <p:sldId id="312" r:id="rId13"/>
    <p:sldId id="293" r:id="rId14"/>
    <p:sldId id="267" r:id="rId15"/>
    <p:sldId id="311" r:id="rId16"/>
    <p:sldId id="270" r:id="rId17"/>
    <p:sldId id="299"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7500"/>
    <a:srgbClr val="F25F29"/>
    <a:srgbClr val="91BED4"/>
    <a:srgbClr val="F0F0F0"/>
    <a:srgbClr val="304269"/>
    <a:srgbClr val="D9E8F5"/>
  </p:clrMru>
  <p:extLst>
    <p:ext uri="{E76CE94A-603C-4142-B9EB-6D1370010A27}">
      <p14:discardImageEditData xmlns:p14="http://schemas.microsoft.com/office/powerpoint/2010/main" val="0"/>
    </p:ext>
    <p:ext uri="{D31A062A-798A-4329-ABDD-BBA856620510}">
      <p14:defaultImageDpi xmlns:p14="http://schemas.microsoft.com/office/powerpoint/2010/main" val="15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74" autoAdjust="0"/>
    <p:restoredTop sz="87368" autoAdjust="0"/>
  </p:normalViewPr>
  <p:slideViewPr>
    <p:cSldViewPr>
      <p:cViewPr varScale="1">
        <p:scale>
          <a:sx n="88" d="100"/>
          <a:sy n="88" d="100"/>
        </p:scale>
        <p:origin x="-1328" y="-104"/>
      </p:cViewPr>
      <p:guideLst>
        <p:guide orient="horz" pos="3168"/>
        <p:guide pos="432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309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8" Type="http://schemas.openxmlformats.org/officeDocument/2006/relationships/slide" Target="slides/slide7.xml"/><Relationship Id="rId26" Type="http://schemas.openxmlformats.org/officeDocument/2006/relationships/customXml" Target="../customXml/item1.xml"/><Relationship Id="rId21" Type="http://schemas.openxmlformats.org/officeDocument/2006/relationships/printerSettings" Target="printerSettings/printerSettings1.bin"/><Relationship Id="rId3" Type="http://schemas.openxmlformats.org/officeDocument/2006/relationships/slide" Target="slides/slide2.xml"/><Relationship Id="rId25" Type="http://schemas.openxmlformats.org/officeDocument/2006/relationships/tableStyles" Target="tableStyles.xml"/><Relationship Id="rId12" Type="http://schemas.openxmlformats.org/officeDocument/2006/relationships/slide" Target="slides/slide11.xml"/><Relationship Id="rId17" Type="http://schemas.openxmlformats.org/officeDocument/2006/relationships/slide" Target="slides/slide16.xml"/><Relationship Id="rId7" Type="http://schemas.openxmlformats.org/officeDocument/2006/relationships/slide" Target="slides/slide6.xml"/><Relationship Id="rId20" Type="http://schemas.openxmlformats.org/officeDocument/2006/relationships/handoutMaster" Target="handoutMasters/handoutMaster1.xml"/><Relationship Id="rId16" Type="http://schemas.openxmlformats.org/officeDocument/2006/relationships/slide" Target="slides/slide15.xml"/><Relationship Id="rId2" Type="http://schemas.openxmlformats.org/officeDocument/2006/relationships/slide" Target="slides/slide1.xml"/><Relationship Id="rId24" Type="http://schemas.openxmlformats.org/officeDocument/2006/relationships/theme" Target="theme/theme1.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viewProps" Target="viewProps.xml"/><Relationship Id="rId15" Type="http://schemas.openxmlformats.org/officeDocument/2006/relationships/slide" Target="slides/slide14.xml"/><Relationship Id="rId5" Type="http://schemas.openxmlformats.org/officeDocument/2006/relationships/slide" Target="slides/slide4.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notesMaster" Target="notesMasters/notesMaster1.xml"/><Relationship Id="rId9" Type="http://schemas.openxmlformats.org/officeDocument/2006/relationships/slide" Target="slides/slide8.xml"/><Relationship Id="rId22" Type="http://schemas.openxmlformats.org/officeDocument/2006/relationships/presProps" Target="presProps.xml"/><Relationship Id="rId14" Type="http://schemas.openxmlformats.org/officeDocument/2006/relationships/slide" Target="slides/slide13.xml"/><Relationship Id="rId4" Type="http://schemas.openxmlformats.org/officeDocument/2006/relationships/slide" Target="slides/slide3.xml"/><Relationship Id="rId27" Type="http://schemas.openxmlformats.org/officeDocument/2006/relationships/customXml" Target="../customXml/item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4D7EC3-CD50-4DA5-B722-330229C0073D}" type="datetimeFigureOut">
              <a:rPr lang="en-US" smtClean="0"/>
              <a:t>4/17/13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712E5A-FBEB-4329-9E4A-5F20B492F513}" type="slidenum">
              <a:rPr lang="en-US" smtClean="0"/>
              <a:t>‹#›</a:t>
            </a:fld>
            <a:endParaRPr lang="en-US"/>
          </a:p>
        </p:txBody>
      </p:sp>
    </p:spTree>
    <p:extLst>
      <p:ext uri="{BB962C8B-B14F-4D97-AF65-F5344CB8AC3E}">
        <p14:creationId xmlns:p14="http://schemas.microsoft.com/office/powerpoint/2010/main" val="3268435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5BE0011-04E0-4F3F-BFCE-633C944A425A}" type="datetimeFigureOut">
              <a:rPr lang="en-US" smtClean="0"/>
              <a:t>4/17/13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7D2AD7-BD31-48B9-8C8A-7D4EAE7F6485}" type="slidenum">
              <a:rPr lang="en-US" smtClean="0"/>
              <a:t>‹#›</a:t>
            </a:fld>
            <a:endParaRPr lang="en-US"/>
          </a:p>
        </p:txBody>
      </p:sp>
    </p:spTree>
    <p:extLst>
      <p:ext uri="{BB962C8B-B14F-4D97-AF65-F5344CB8AC3E}">
        <p14:creationId xmlns:p14="http://schemas.microsoft.com/office/powerpoint/2010/main" val="1219835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This template can be used as a starter file for a photo album.</a:t>
            </a:r>
          </a:p>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5</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7D2AD7-BD31-48B9-8C8A-7D4EAE7F6485}" type="slidenum">
              <a:rPr lang="en-US" smtClean="0"/>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bum Cover">
    <p:spTree>
      <p:nvGrpSpPr>
        <p:cNvPr id="1" name=""/>
        <p:cNvGrpSpPr/>
        <p:nvPr/>
      </p:nvGrpSpPr>
      <p:grpSpPr>
        <a:xfrm>
          <a:off x="0" y="0"/>
          <a:ext cx="0" cy="0"/>
          <a:chOff x="0" y="0"/>
          <a:chExt cx="0" cy="0"/>
        </a:xfrm>
      </p:grpSpPr>
      <p:pic>
        <p:nvPicPr>
          <p:cNvPr id="6" name="Picture Placeholder 3"/>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a:xfrm>
            <a:off x="0" y="0"/>
            <a:ext cx="8458200" cy="6858000"/>
          </a:xfrm>
          <a:prstGeom prst="rect">
            <a:avLst/>
          </a:prstGeom>
        </p:spPr>
      </p:pic>
      <p:sp>
        <p:nvSpPr>
          <p:cNvPr id="11" name="Text Placeholder 10"/>
          <p:cNvSpPr>
            <a:spLocks noGrp="1"/>
          </p:cNvSpPr>
          <p:nvPr>
            <p:ph type="body" sz="quarter" idx="14" hasCustomPrompt="1"/>
          </p:nvPr>
        </p:nvSpPr>
        <p:spPr>
          <a:xfrm>
            <a:off x="2950957" y="1191150"/>
            <a:ext cx="4937760" cy="983431"/>
          </a:xfrm>
          <a:solidFill>
            <a:schemeClr val="tx1">
              <a:lumMod val="95000"/>
              <a:lumOff val="5000"/>
              <a:alpha val="64000"/>
            </a:schemeClr>
          </a:solidFill>
          <a:ln w="38100" cmpd="dbl">
            <a:noFill/>
          </a:ln>
        </p:spPr>
        <p:txBody>
          <a:bodyPr tIns="137160" anchor="ctr" anchorCtr="0">
            <a:normAutofit/>
          </a:bodyPr>
          <a:lstStyle>
            <a:lvl1pPr algn="ctr">
              <a:buNone/>
              <a:defRPr sz="3200" b="1" baseline="0">
                <a:solidFill>
                  <a:schemeClr val="bg1"/>
                </a:solidFill>
              </a:defRPr>
            </a:lvl1pPr>
          </a:lstStyle>
          <a:p>
            <a:pPr lvl="0"/>
            <a:r>
              <a:rPr lang="en-US" dirty="0" smtClean="0"/>
              <a:t>Click to add Master title</a:t>
            </a:r>
            <a:endParaRPr lang="en-US" dirty="0"/>
          </a:p>
        </p:txBody>
      </p:sp>
      <p:sp>
        <p:nvSpPr>
          <p:cNvPr id="7" name="Rectangle 6"/>
          <p:cNvSpPr/>
          <p:nvPr userDrawn="1"/>
        </p:nvSpPr>
        <p:spPr>
          <a:xfrm>
            <a:off x="2906973" y="1143000"/>
            <a:ext cx="5029200" cy="106680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30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Up Landscape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noChangeAspect="1"/>
          </p:cNvSpPr>
          <p:nvPr>
            <p:ph type="pic" sz="quarter" idx="13"/>
          </p:nvPr>
        </p:nvSpPr>
        <p:spPr>
          <a:xfrm>
            <a:off x="48006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noChangeAspect="1"/>
          </p:cNvSpPr>
          <p:nvPr>
            <p:ph type="pic" sz="quarter" idx="14"/>
          </p:nvPr>
        </p:nvSpPr>
        <p:spPr>
          <a:xfrm>
            <a:off x="457200" y="914400"/>
            <a:ext cx="3962400" cy="29718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Rectangle 7"/>
          <p:cNvSpPr>
            <a:spLocks noGrp="1"/>
          </p:cNvSpPr>
          <p:nvPr>
            <p:ph type="body" sz="quarter" idx="16" hasCustomPrompt="1"/>
          </p:nvPr>
        </p:nvSpPr>
        <p:spPr>
          <a:xfrm>
            <a:off x="457200" y="4114800"/>
            <a:ext cx="3962400"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sp>
        <p:nvSpPr>
          <p:cNvPr id="9" name="Rectangle 7"/>
          <p:cNvSpPr>
            <a:spLocks noGrp="1"/>
          </p:cNvSpPr>
          <p:nvPr>
            <p:ph type="body" sz="quarter" idx="17" hasCustomPrompt="1"/>
          </p:nvPr>
        </p:nvSpPr>
        <p:spPr>
          <a:xfrm>
            <a:off x="4800599" y="4114800"/>
            <a:ext cx="3990975" cy="1214887"/>
          </a:xfrm>
        </p:spPr>
        <p:txBody>
          <a:bodyPr vert="horz" lIns="91440" tIns="45720" rIns="9144" bIns="45720" rtlCol="0" anchor="t" anchorCtr="0">
            <a:noAutofit/>
          </a:bodyPr>
          <a:lstStyle>
            <a:lvl1pPr marL="0" marR="0" indent="0" algn="ctr" rtl="0" latinLnBrk="0">
              <a:spcBef>
                <a:spcPct val="20000"/>
              </a:spcBef>
              <a:buFontTx/>
              <a:buNone/>
              <a:defRPr lang="en-US" sz="1800" kern="1200" baseline="0" dirty="0">
                <a:solidFill>
                  <a:schemeClr val="tx1">
                    <a:lumMod val="75000"/>
                    <a:lumOff val="25000"/>
                  </a:schemeClr>
                </a:solidFill>
                <a:latin typeface="+mn-lt"/>
                <a:ea typeface="+mn-ea"/>
                <a:cs typeface="+mn-cs"/>
              </a:defRPr>
            </a:lvl1pPr>
            <a:extLst/>
          </a:lstStyle>
          <a:p>
            <a:pPr marL="0" marR="0" lvl="0" indent="0" algn="l" defTabSz="914400" rtl="0" eaLnBrk="1" latinLnBrk="0" hangingPunct="1">
              <a:spcBef>
                <a:spcPct val="20000"/>
              </a:spcBef>
              <a:buFontTx/>
              <a:buNone/>
            </a:pPr>
            <a:r>
              <a:rPr lang="en-US" dirty="0" smtClean="0"/>
              <a:t>Click to add caption</a:t>
            </a:r>
            <a:endParaRPr lang="en-US" dirty="0"/>
          </a:p>
        </p:txBody>
      </p:sp>
      <p:grpSp>
        <p:nvGrpSpPr>
          <p:cNvPr id="10" name="Group 9"/>
          <p:cNvGrpSpPr/>
          <p:nvPr userDrawn="1"/>
        </p:nvGrpSpPr>
        <p:grpSpPr>
          <a:xfrm rot="5400000">
            <a:off x="4277032" y="1991032"/>
            <a:ext cx="589936" cy="9144000"/>
            <a:chOff x="8524568" y="0"/>
            <a:chExt cx="589936" cy="6858000"/>
          </a:xfrm>
        </p:grpSpPr>
        <p:sp>
          <p:nvSpPr>
            <p:cNvPr id="11" name="Rectangle 10"/>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2" name="Straight Connector 11"/>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3"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14"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5"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Up Snapshot">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11" name="Rectangle 10"/>
          <p:cNvSpPr/>
          <p:nvPr userDrawn="1"/>
        </p:nvSpPr>
        <p:spPr>
          <a:xfrm rot="1223811">
            <a:off x="4598124" y="530555"/>
            <a:ext cx="2282441" cy="2467504"/>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7"/>
          <p:cNvSpPr>
            <a:spLocks noGrp="1"/>
          </p:cNvSpPr>
          <p:nvPr>
            <p:ph type="pic" sz="quarter" idx="15"/>
          </p:nvPr>
        </p:nvSpPr>
        <p:spPr>
          <a:xfrm rot="1223811">
            <a:off x="4794084" y="657037"/>
            <a:ext cx="2035690" cy="1912315"/>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Drag picture to placeholder or click icon to add</a:t>
            </a:r>
            <a:endParaRPr lang="en-US" dirty="0"/>
          </a:p>
        </p:txBody>
      </p:sp>
      <p:sp>
        <p:nvSpPr>
          <p:cNvPr id="3" name="Date Placeholder 2"/>
          <p:cNvSpPr>
            <a:spLocks noGrp="1"/>
          </p:cNvSpPr>
          <p:nvPr>
            <p:ph type="dt" sz="half" idx="10"/>
          </p:nvPr>
        </p:nvSpPr>
        <p:spPr/>
        <p:txBody>
          <a:bodyPr/>
          <a:lstStyle/>
          <a:p>
            <a:fld id="{EFEED2B4-868F-4681-9E70-FF7ECCDC67D4}" type="datetimeFigureOut">
              <a:rPr lang="en-US" smtClean="0"/>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20" name="Text Placeholder 13"/>
          <p:cNvSpPr>
            <a:spLocks noGrp="1"/>
          </p:cNvSpPr>
          <p:nvPr>
            <p:ph type="body" sz="quarter" idx="18" hasCustomPrompt="1"/>
          </p:nvPr>
        </p:nvSpPr>
        <p:spPr>
          <a:xfrm>
            <a:off x="457200" y="5943600"/>
            <a:ext cx="8204200" cy="457200"/>
          </a:xfrm>
        </p:spPr>
        <p:txBody>
          <a:bodyPr>
            <a:normAutofit/>
          </a:bodyPr>
          <a:lstStyle>
            <a:lvl1pPr>
              <a:buNone/>
              <a:defRPr sz="2400" b="1" baseline="0">
                <a:solidFill>
                  <a:schemeClr val="tx1">
                    <a:lumMod val="75000"/>
                    <a:lumOff val="25000"/>
                  </a:schemeClr>
                </a:solidFill>
              </a:defRPr>
            </a:lvl1pPr>
          </a:lstStyle>
          <a:p>
            <a:pPr lvl="0"/>
            <a:r>
              <a:rPr lang="en-US" dirty="0" smtClean="0"/>
              <a:t>Click to add title</a:t>
            </a:r>
            <a:endParaRPr lang="en-US" dirty="0"/>
          </a:p>
        </p:txBody>
      </p:sp>
      <p:sp>
        <p:nvSpPr>
          <p:cNvPr id="6" name="Rectangle 5"/>
          <p:cNvSpPr/>
          <p:nvPr userDrawn="1"/>
        </p:nvSpPr>
        <p:spPr>
          <a:xfrm>
            <a:off x="533400" y="1172146"/>
            <a:ext cx="3810000" cy="4148667"/>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p:cNvSpPr>
            <a:spLocks noGrp="1"/>
          </p:cNvSpPr>
          <p:nvPr>
            <p:ph type="pic" sz="quarter" idx="13"/>
          </p:nvPr>
        </p:nvSpPr>
        <p:spPr>
          <a:xfrm>
            <a:off x="780535" y="1439693"/>
            <a:ext cx="3346622" cy="3175000"/>
          </a:xfrm>
          <a:solidFill>
            <a:schemeClr val="tx1">
              <a:lumMod val="85000"/>
              <a:lumOff val="15000"/>
            </a:schemeClr>
          </a:solidFill>
        </p:spPr>
        <p:txBody>
          <a:bodyPr>
            <a:normAutofit/>
          </a:bodyPr>
          <a:lstStyle>
            <a:lvl1pPr algn="ctr">
              <a:buNone/>
              <a:defRPr sz="2200">
                <a:solidFill>
                  <a:schemeClr val="bg1"/>
                </a:solidFill>
              </a:defRPr>
            </a:lvl1pPr>
          </a:lstStyle>
          <a:p>
            <a:r>
              <a:rPr lang="en-US" smtClean="0"/>
              <a:t>Drag picture to placeholder or click icon to add</a:t>
            </a:r>
            <a:endParaRPr lang="en-US" dirty="0"/>
          </a:p>
        </p:txBody>
      </p:sp>
      <p:sp>
        <p:nvSpPr>
          <p:cNvPr id="10" name="Text Placeholder 9"/>
          <p:cNvSpPr>
            <a:spLocks noGrp="1"/>
          </p:cNvSpPr>
          <p:nvPr>
            <p:ph type="body" sz="quarter" idx="14" hasCustomPrompt="1"/>
          </p:nvPr>
        </p:nvSpPr>
        <p:spPr>
          <a:xfrm>
            <a:off x="781050" y="4754393"/>
            <a:ext cx="3333750" cy="317500"/>
          </a:xfrm>
        </p:spPr>
        <p:txBody>
          <a:bodyPr>
            <a:noAutofit/>
          </a:bodyPr>
          <a:lstStyle>
            <a:lvl1pPr algn="ctr">
              <a:buNone/>
              <a:defRPr sz="1600" baseline="0">
                <a:solidFill>
                  <a:schemeClr val="tx1">
                    <a:lumMod val="65000"/>
                    <a:lumOff val="35000"/>
                  </a:schemeClr>
                </a:solidFill>
              </a:defRPr>
            </a:lvl1pPr>
          </a:lstStyle>
          <a:p>
            <a:pPr lvl="0"/>
            <a:r>
              <a:rPr lang="en-US" dirty="0" smtClean="0"/>
              <a:t>Click to add short caption</a:t>
            </a:r>
            <a:endParaRPr lang="en-US" dirty="0"/>
          </a:p>
        </p:txBody>
      </p:sp>
      <p:sp>
        <p:nvSpPr>
          <p:cNvPr id="17" name="Rectangle 16"/>
          <p:cNvSpPr/>
          <p:nvPr userDrawn="1"/>
        </p:nvSpPr>
        <p:spPr>
          <a:xfrm>
            <a:off x="5985608" y="2877171"/>
            <a:ext cx="2624992" cy="2837829"/>
          </a:xfrm>
          <a:prstGeom prst="rect">
            <a:avLst/>
          </a:prstGeom>
          <a:gradFill>
            <a:gsLst>
              <a:gs pos="0">
                <a:schemeClr val="bg1">
                  <a:lumMod val="95000"/>
                </a:schemeClr>
              </a:gs>
              <a:gs pos="36000">
                <a:schemeClr val="bg1"/>
              </a:gs>
            </a:gsLst>
            <a:lin ang="14400000" scaled="0"/>
          </a:gradFill>
          <a:ln w="9525">
            <a:solidFill>
              <a:schemeClr val="bg1">
                <a:lumMod val="85000"/>
              </a:schemeClr>
            </a:solidFill>
          </a:ln>
          <a:effectLst>
            <a:outerShdw blurRad="25400" dist="127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icture Placeholder 7"/>
          <p:cNvSpPr>
            <a:spLocks noGrp="1"/>
          </p:cNvSpPr>
          <p:nvPr>
            <p:ph type="pic" sz="quarter" idx="17"/>
          </p:nvPr>
        </p:nvSpPr>
        <p:spPr>
          <a:xfrm>
            <a:off x="6137438" y="3013976"/>
            <a:ext cx="2341209" cy="2199318"/>
          </a:xfrm>
          <a:solidFill>
            <a:schemeClr val="tx1">
              <a:lumMod val="85000"/>
              <a:lumOff val="15000"/>
            </a:schemeClr>
          </a:solidFill>
        </p:spPr>
        <p:txBody>
          <a:bodyPr>
            <a:normAutofit/>
          </a:bodyPr>
          <a:lstStyle>
            <a:lvl1pPr algn="ctr">
              <a:buNone/>
              <a:defRPr sz="1600">
                <a:solidFill>
                  <a:schemeClr val="bg1"/>
                </a:solidFill>
              </a:defRPr>
            </a:lvl1pPr>
          </a:lstStyle>
          <a:p>
            <a:r>
              <a:rPr lang="en-US" smtClean="0"/>
              <a:t>Drag picture to placeholder or click icon to add</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Up Slide Film">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990599" y="1371600"/>
            <a:ext cx="4026757" cy="4038600"/>
          </a:xfrm>
          <a:prstGeom prst="rect">
            <a:avLst/>
          </a:prstGeom>
        </p:spPr>
      </p:pic>
      <p:sp>
        <p:nvSpPr>
          <p:cNvPr id="13" name="Picture Placeholder 12"/>
          <p:cNvSpPr>
            <a:spLocks noGrp="1"/>
          </p:cNvSpPr>
          <p:nvPr>
            <p:ph type="pic" sz="quarter" idx="13"/>
          </p:nvPr>
        </p:nvSpPr>
        <p:spPr>
          <a:xfrm>
            <a:off x="1592249" y="2370152"/>
            <a:ext cx="2804822" cy="1788380"/>
          </a:xfrm>
          <a:solidFill>
            <a:schemeClr val="tx1">
              <a:lumMod val="85000"/>
              <a:lumOff val="15000"/>
            </a:schemeClr>
          </a:solidFill>
        </p:spPr>
        <p:txBody>
          <a:bodyPr>
            <a:normAutofit/>
          </a:bodyPr>
          <a:lstStyle>
            <a:lvl1pPr algn="ctr">
              <a:buNone/>
              <a:defRPr sz="1400" baseline="0">
                <a:solidFill>
                  <a:schemeClr val="bg1"/>
                </a:solidFill>
              </a:defRPr>
            </a:lvl1pPr>
          </a:lstStyle>
          <a:p>
            <a:r>
              <a:rPr lang="en-US" smtClean="0"/>
              <a:t>Drag picture to placeholder or click icon to add</a:t>
            </a:r>
            <a:endParaRPr lang="en-US" dirty="0"/>
          </a:p>
        </p:txBody>
      </p:sp>
      <p:pic>
        <p:nvPicPr>
          <p:cNvPr id="14" name="Picture 1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685801"/>
            <a:ext cx="2507224" cy="2514599"/>
          </a:xfrm>
          <a:prstGeom prst="rect">
            <a:avLst/>
          </a:prstGeom>
        </p:spPr>
      </p:pic>
      <p:sp>
        <p:nvSpPr>
          <p:cNvPr id="15" name="Picture Placeholder 12"/>
          <p:cNvSpPr>
            <a:spLocks noGrp="1"/>
          </p:cNvSpPr>
          <p:nvPr>
            <p:ph type="pic" sz="quarter" idx="14"/>
          </p:nvPr>
        </p:nvSpPr>
        <p:spPr>
          <a:xfrm>
            <a:off x="5706474" y="13716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Drag picture to placeholder or click icon to add</a:t>
            </a:r>
            <a:endParaRPr lang="en-US" dirty="0"/>
          </a:p>
        </p:txBody>
      </p:sp>
      <p:pic>
        <p:nvPicPr>
          <p:cNvPr id="16" name="Picture 15"/>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265176" y="3429001"/>
            <a:ext cx="2507224" cy="2514599"/>
          </a:xfrm>
          <a:prstGeom prst="rect">
            <a:avLst/>
          </a:prstGeom>
        </p:spPr>
      </p:pic>
      <p:sp>
        <p:nvSpPr>
          <p:cNvPr id="17" name="Picture Placeholder 12"/>
          <p:cNvSpPr>
            <a:spLocks noGrp="1"/>
          </p:cNvSpPr>
          <p:nvPr>
            <p:ph type="pic" sz="quarter" idx="15"/>
          </p:nvPr>
        </p:nvSpPr>
        <p:spPr>
          <a:xfrm>
            <a:off x="5706474" y="4114800"/>
            <a:ext cx="1600200" cy="1002547"/>
          </a:xfrm>
          <a:solidFill>
            <a:schemeClr val="tx1">
              <a:lumMod val="85000"/>
              <a:lumOff val="15000"/>
            </a:schemeClr>
          </a:solidFill>
        </p:spPr>
        <p:txBody>
          <a:bodyPr>
            <a:normAutofit/>
          </a:bodyPr>
          <a:lstStyle>
            <a:lvl1pPr algn="ctr">
              <a:buNone/>
              <a:defRPr sz="1100" baseline="0">
                <a:solidFill>
                  <a:schemeClr val="bg1"/>
                </a:solidFill>
              </a:defRPr>
            </a:lvl1pPr>
          </a:lstStyle>
          <a:p>
            <a:r>
              <a:rPr lang="en-US" smtClean="0"/>
              <a:t>Drag picture to placeholder or click icon to add</a:t>
            </a:r>
            <a:endParaRPr lang="en-US" dirty="0"/>
          </a:p>
        </p:txBody>
      </p:sp>
      <p:sp>
        <p:nvSpPr>
          <p:cNvPr id="2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24" name="Footer Placeholder 4"/>
          <p:cNvSpPr>
            <a:spLocks noGrp="1"/>
          </p:cNvSpPr>
          <p:nvPr>
            <p:ph type="ftr" sz="quarter" idx="11"/>
          </p:nvPr>
        </p:nvSpPr>
        <p:spPr>
          <a:xfrm>
            <a:off x="2971800" y="6553200"/>
            <a:ext cx="2895600" cy="304800"/>
          </a:xfrm>
        </p:spPr>
        <p:txBody>
          <a:bodyPr/>
          <a:lstStyle/>
          <a:p>
            <a:endParaRPr lang="en-US"/>
          </a:p>
        </p:txBody>
      </p:sp>
      <p:sp>
        <p:nvSpPr>
          <p:cNvPr id="2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3-Up Portrait with Captions">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2286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7" name="Rectangle 8"/>
          <p:cNvSpPr>
            <a:spLocks noGrp="1" noChangeAspect="1"/>
          </p:cNvSpPr>
          <p:nvPr>
            <p:ph type="pic" sz="quarter" idx="14"/>
          </p:nvPr>
        </p:nvSpPr>
        <p:spPr>
          <a:xfrm>
            <a:off x="32004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8" name="Rectangle 8"/>
          <p:cNvSpPr>
            <a:spLocks noGrp="1" noChangeAspect="1"/>
          </p:cNvSpPr>
          <p:nvPr>
            <p:ph type="pic" sz="quarter" idx="15"/>
          </p:nvPr>
        </p:nvSpPr>
        <p:spPr>
          <a:xfrm>
            <a:off x="6172200" y="533400"/>
            <a:ext cx="2743200" cy="36576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9" name="Rectangle 6"/>
          <p:cNvSpPr>
            <a:spLocks noGrp="1"/>
          </p:cNvSpPr>
          <p:nvPr>
            <p:ph type="body" sz="quarter" idx="16" hasCustomPrompt="1"/>
          </p:nvPr>
        </p:nvSpPr>
        <p:spPr>
          <a:xfrm>
            <a:off x="2286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0" name="Rectangle 6"/>
          <p:cNvSpPr>
            <a:spLocks noGrp="1"/>
          </p:cNvSpPr>
          <p:nvPr>
            <p:ph type="body" sz="quarter" idx="17" hasCustomPrompt="1"/>
          </p:nvPr>
        </p:nvSpPr>
        <p:spPr>
          <a:xfrm>
            <a:off x="32004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1" name="Rectangle 6"/>
          <p:cNvSpPr>
            <a:spLocks noGrp="1"/>
          </p:cNvSpPr>
          <p:nvPr>
            <p:ph type="body" sz="quarter" idx="18" hasCustomPrompt="1"/>
          </p:nvPr>
        </p:nvSpPr>
        <p:spPr>
          <a:xfrm>
            <a:off x="6172200" y="4419600"/>
            <a:ext cx="2743200" cy="1447800"/>
          </a:xfrm>
        </p:spPr>
        <p:txBody>
          <a:bodyPr anchor="t" anchorCtr="0">
            <a:noAutofit/>
          </a:bodyPr>
          <a:lstStyle>
            <a:lvl1pPr marL="0" marR="0" indent="0" algn="l"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2" name="Group 11"/>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3-Up 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p>
            <a:fld id="{EFEED2B4-868F-4681-9E70-FF7ECCDC67D4}" type="datetimeFigureOut">
              <a:rPr lang="en-US" smtClean="0"/>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noChangeAspect="1"/>
          </p:cNvSpPr>
          <p:nvPr>
            <p:ph type="pic" sz="quarter" idx="13"/>
          </p:nvPr>
        </p:nvSpPr>
        <p:spPr>
          <a:xfrm>
            <a:off x="4741631"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7" name="Rectangle 7"/>
          <p:cNvSpPr>
            <a:spLocks noGrp="1" noChangeAspect="1"/>
          </p:cNvSpPr>
          <p:nvPr>
            <p:ph type="pic" sz="quarter" idx="14"/>
          </p:nvPr>
        </p:nvSpPr>
        <p:spPr>
          <a:xfrm>
            <a:off x="558800" y="34800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15"/>
          </p:nvPr>
        </p:nvSpPr>
        <p:spPr>
          <a:xfrm>
            <a:off x="4741631" y="355823"/>
            <a:ext cx="3792769" cy="284457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chemeClr val="tx1">
                    <a:lumMod val="65000"/>
                    <a:lumOff val="35000"/>
                  </a:schemeClr>
                </a:solidFill>
                <a:latin typeface="+mn-lt"/>
                <a:ea typeface="+mn-ea"/>
                <a:cs typeface="+mn-cs"/>
              </a:defRPr>
            </a:lvl1pPr>
            <a:extLst/>
          </a:lstStyle>
          <a:p>
            <a:pPr marL="342900" indent="-342900" algn="ctr" rtl="0" latinLnBrk="0">
              <a:spcBef>
                <a:spcPct val="20000"/>
              </a:spcBef>
              <a:buClr>
                <a:srgbClr val="438086"/>
              </a:buClr>
              <a:buSzPct val="60000"/>
              <a:buFontTx/>
              <a:buNone/>
            </a:pPr>
            <a:r>
              <a:rPr lang="en-US" smtClean="0"/>
              <a:t>Drag picture to placeholder or click icon to add</a:t>
            </a:r>
            <a:endParaRPr lang="en-US" dirty="0"/>
          </a:p>
        </p:txBody>
      </p:sp>
      <p:sp>
        <p:nvSpPr>
          <p:cNvPr id="9" name="Rectangle 11"/>
          <p:cNvSpPr>
            <a:spLocks noGrp="1"/>
          </p:cNvSpPr>
          <p:nvPr>
            <p:ph type="body" sz="quarter" idx="16" hasCustomPrompt="1"/>
          </p:nvPr>
        </p:nvSpPr>
        <p:spPr>
          <a:xfrm>
            <a:off x="558800" y="355823"/>
            <a:ext cx="3792769" cy="2844577"/>
          </a:xfrm>
        </p:spPr>
        <p:txBody>
          <a:bodyPr anchor="b" anchorCtr="0">
            <a:noAutofit/>
          </a:bodyPr>
          <a:lstStyle>
            <a:lvl1pPr marL="0" marR="0" indent="0" algn="ctr" rtl="0" latinLnBrk="0">
              <a:spcBef>
                <a:spcPct val="20000"/>
              </a:spcBef>
              <a:buFontTx/>
              <a:buNone/>
              <a:defRPr sz="1800" b="1"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anorama Mixed">
    <p:bg>
      <p:bgPr>
        <a:solidFill>
          <a:srgbClr val="F0F0F0"/>
        </a:solidFill>
        <a:effectLst/>
      </p:bgPr>
    </p:bg>
    <p:spTree>
      <p:nvGrpSpPr>
        <p:cNvPr id="1" name=""/>
        <p:cNvGrpSpPr/>
        <p:nvPr/>
      </p:nvGrpSpPr>
      <p:grpSpPr>
        <a:xfrm>
          <a:off x="0" y="0"/>
          <a:ext cx="0" cy="0"/>
          <a:chOff x="0" y="0"/>
          <a:chExt cx="0" cy="0"/>
        </a:xfrm>
      </p:grpSpPr>
      <p:pic>
        <p:nvPicPr>
          <p:cNvPr id="19" name="Picture 1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4" name="Date Placeholder 3"/>
          <p:cNvSpPr>
            <a:spLocks noGrp="1"/>
          </p:cNvSpPr>
          <p:nvPr>
            <p:ph type="dt" sz="half" idx="10"/>
          </p:nvPr>
        </p:nvSpPr>
        <p:spPr>
          <a:xfrm>
            <a:off x="609600" y="6553200"/>
            <a:ext cx="2133600" cy="304800"/>
          </a:xfrm>
        </p:spPr>
        <p:txBody>
          <a:bodyPr/>
          <a:lstStyle/>
          <a:p>
            <a:fld id="{EFEED2B4-868F-4681-9E70-FF7ECCDC67D4}" type="datetimeFigureOut">
              <a:rPr lang="en-US" smtClean="0"/>
              <a:t>4/17/13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400800" y="6553200"/>
            <a:ext cx="2057400" cy="304800"/>
          </a:xfrm>
        </p:spPr>
        <p:txBody>
          <a:bodyPr/>
          <a:lstStyle/>
          <a:p>
            <a:fld id="{80F88FF4-1BD9-4AA8-B980-C7776087ABAF}" type="slidenum">
              <a:rPr lang="en-US" smtClean="0"/>
              <a:t>‹#›</a:t>
            </a:fld>
            <a:endParaRPr lang="en-US"/>
          </a:p>
        </p:txBody>
      </p:sp>
      <p:sp>
        <p:nvSpPr>
          <p:cNvPr id="11" name="Picture Placeholder 10"/>
          <p:cNvSpPr>
            <a:spLocks noGrp="1"/>
          </p:cNvSpPr>
          <p:nvPr>
            <p:ph type="pic" sz="quarter" idx="13"/>
          </p:nvPr>
        </p:nvSpPr>
        <p:spPr>
          <a:xfrm>
            <a:off x="592392" y="592392"/>
            <a:ext cx="7391400" cy="2286000"/>
          </a:xfrm>
          <a:solidFill>
            <a:srgbClr val="F0F0F0"/>
          </a:solidFill>
          <a:ln w="57150">
            <a:solidFill>
              <a:schemeClr val="bg1"/>
            </a:solidFill>
          </a:ln>
          <a:effectLst>
            <a:outerShdw dist="38100" dir="2700000" algn="tl" rotWithShape="0">
              <a:prstClr val="black">
                <a:alpha val="17000"/>
              </a:prstClr>
            </a:outerShdw>
          </a:effectLst>
        </p:spPr>
        <p:txBody>
          <a:bodyPr>
            <a:normAutofit/>
          </a:bodyPr>
          <a:lstStyle>
            <a:lvl1pPr algn="ctr">
              <a:buNone/>
              <a:defRPr sz="2400">
                <a:solidFill>
                  <a:schemeClr val="tx1">
                    <a:lumMod val="65000"/>
                    <a:lumOff val="35000"/>
                  </a:schemeClr>
                </a:solidFill>
              </a:defRPr>
            </a:lvl1pPr>
          </a:lstStyle>
          <a:p>
            <a:r>
              <a:rPr lang="en-US" smtClean="0"/>
              <a:t>Drag picture to placeholder or click icon to add</a:t>
            </a:r>
            <a:endParaRPr lang="en-US" dirty="0"/>
          </a:p>
        </p:txBody>
      </p:sp>
      <p:sp>
        <p:nvSpPr>
          <p:cNvPr id="13" name="Picture Placeholder 12"/>
          <p:cNvSpPr>
            <a:spLocks noGrp="1"/>
          </p:cNvSpPr>
          <p:nvPr>
            <p:ph type="pic" sz="quarter" idx="14"/>
          </p:nvPr>
        </p:nvSpPr>
        <p:spPr>
          <a:xfrm>
            <a:off x="609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Drag picture to placeholder or click icon to add</a:t>
            </a:r>
            <a:endParaRPr lang="en-US" dirty="0"/>
          </a:p>
        </p:txBody>
      </p:sp>
      <p:sp>
        <p:nvSpPr>
          <p:cNvPr id="14" name="Picture Placeholder 12"/>
          <p:cNvSpPr>
            <a:spLocks noGrp="1"/>
          </p:cNvSpPr>
          <p:nvPr>
            <p:ph type="pic" sz="quarter" idx="15"/>
          </p:nvPr>
        </p:nvSpPr>
        <p:spPr>
          <a:xfrm>
            <a:off x="3276600" y="3352800"/>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1600" b="0" kern="1200" dirty="0" smtClean="0">
                <a:solidFill>
                  <a:schemeClr val="tx1">
                    <a:lumMod val="65000"/>
                    <a:lumOff val="35000"/>
                  </a:schemeClr>
                </a:solidFill>
                <a:latin typeface="+mn-lt"/>
                <a:ea typeface="+mn-ea"/>
                <a:cs typeface="+mn-cs"/>
              </a:defRPr>
            </a:lvl1pPr>
          </a:lstStyle>
          <a:p>
            <a:r>
              <a:rPr lang="en-US" smtClean="0"/>
              <a:t>Drag picture to placeholder or click icon to add</a:t>
            </a:r>
            <a:endParaRPr lang="en-US" dirty="0"/>
          </a:p>
        </p:txBody>
      </p:sp>
      <p:sp>
        <p:nvSpPr>
          <p:cNvPr id="16" name="Text Placeholder 15"/>
          <p:cNvSpPr>
            <a:spLocks noGrp="1"/>
          </p:cNvSpPr>
          <p:nvPr>
            <p:ph type="body" sz="quarter" idx="16" hasCustomPrompt="1"/>
          </p:nvPr>
        </p:nvSpPr>
        <p:spPr>
          <a:xfrm>
            <a:off x="5791200" y="3352800"/>
            <a:ext cx="2286000" cy="381000"/>
          </a:xfrm>
        </p:spPr>
        <p:txBody>
          <a:bodyPr>
            <a:normAutofit/>
          </a:bodyPr>
          <a:lstStyle>
            <a:lvl1pPr>
              <a:buNone/>
              <a:defRPr sz="1800" b="1" baseline="0">
                <a:solidFill>
                  <a:srgbClr val="FC7500"/>
                </a:solidFill>
              </a:defRPr>
            </a:lvl1pPr>
          </a:lstStyle>
          <a:p>
            <a:pPr lvl="0"/>
            <a:r>
              <a:rPr lang="en-US" dirty="0" smtClean="0"/>
              <a:t>CLICK TO ADD TITLE</a:t>
            </a:r>
            <a:endParaRPr lang="en-US" dirty="0"/>
          </a:p>
        </p:txBody>
      </p:sp>
      <p:sp>
        <p:nvSpPr>
          <p:cNvPr id="18" name="Text Placeholder 17"/>
          <p:cNvSpPr>
            <a:spLocks noGrp="1"/>
          </p:cNvSpPr>
          <p:nvPr>
            <p:ph type="body" sz="quarter" idx="17" hasCustomPrompt="1"/>
          </p:nvPr>
        </p:nvSpPr>
        <p:spPr>
          <a:xfrm>
            <a:off x="5791200" y="3886200"/>
            <a:ext cx="2286000" cy="1752600"/>
          </a:xfrm>
        </p:spPr>
        <p:txBody>
          <a:bodyPr>
            <a:normAutofit/>
          </a:bodyPr>
          <a:lstStyle>
            <a:lvl1pPr>
              <a:buNone/>
              <a:defRPr sz="1800">
                <a:solidFill>
                  <a:schemeClr val="tx1">
                    <a:lumMod val="75000"/>
                    <a:lumOff val="25000"/>
                  </a:schemeClr>
                </a:solidFill>
              </a:defRPr>
            </a:lvl1pPr>
          </a:lstStyle>
          <a:p>
            <a:pPr lvl="0"/>
            <a:r>
              <a:rPr lang="en-US" dirty="0" smtClean="0"/>
              <a:t>Click to add subtext</a:t>
            </a:r>
            <a:endParaRPr lang="en-US" dirty="0"/>
          </a:p>
        </p:txBody>
      </p:sp>
      <p:sp>
        <p:nvSpPr>
          <p:cNvPr id="12" name="Rectangle 11"/>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up)">
                                      <p:cBhvr>
                                        <p:cTn id="7"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olored Captions">
    <p:bg>
      <p:bgPr>
        <a:solidFill>
          <a:srgbClr val="F0F0F0"/>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098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26"/>
          </p:nvPr>
        </p:nvSpPr>
        <p:spPr>
          <a:xfrm>
            <a:off x="22098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5"/>
          </p:nvPr>
        </p:nvSpPr>
        <p:spPr>
          <a:xfrm>
            <a:off x="46527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27"/>
          </p:nvPr>
        </p:nvSpPr>
        <p:spPr>
          <a:xfrm>
            <a:off x="46482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16" hasCustomPrompt="1"/>
          </p:nvPr>
        </p:nvSpPr>
        <p:spPr>
          <a:xfrm>
            <a:off x="400497" y="1295400"/>
            <a:ext cx="1676400" cy="1905000"/>
          </a:xfrm>
          <a:solidFill>
            <a:srgbClr val="91BED4"/>
          </a:solidFill>
        </p:spPr>
        <p:txBody>
          <a:bodyPr anchor="b" anchorCtr="0">
            <a:noAutofit/>
          </a:bodyPr>
          <a:lstStyle>
            <a:lvl1pPr marL="0" marR="0" indent="0" algn="r" rtl="0" latinLnBrk="0">
              <a:spcBef>
                <a:spcPct val="20000"/>
              </a:spcBef>
              <a:buFontTx/>
              <a:buNone/>
              <a:defRPr sz="1600" baseline="0">
                <a:solidFill>
                  <a:schemeClr val="bg1"/>
                </a:solidFill>
                <a:latin typeface="+mn-lt"/>
                <a:ea typeface="+mn-ea"/>
                <a:cs typeface="+mn-cs"/>
              </a:defRPr>
            </a:lvl1pPr>
            <a:extLst/>
          </a:lstStyle>
          <a:p>
            <a:pPr lvl="0"/>
            <a:r>
              <a:rPr lang="en-US" dirty="0" smtClean="0"/>
              <a:t>Click to add caption</a:t>
            </a:r>
            <a:endParaRPr lang="en-US" dirty="0"/>
          </a:p>
        </p:txBody>
      </p:sp>
      <p:sp>
        <p:nvSpPr>
          <p:cNvPr id="11" name="Rectangle 7"/>
          <p:cNvSpPr>
            <a:spLocks noGrp="1"/>
          </p:cNvSpPr>
          <p:nvPr>
            <p:ph type="body" sz="quarter" idx="29" hasCustomPrompt="1"/>
          </p:nvPr>
        </p:nvSpPr>
        <p:spPr>
          <a:xfrm>
            <a:off x="7086600" y="1295400"/>
            <a:ext cx="1676400" cy="1905000"/>
          </a:xfrm>
          <a:solidFill>
            <a:srgbClr val="FC7500"/>
          </a:solidFill>
        </p:spPr>
        <p:txBody>
          <a:bodyPr anchor="b"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400497" y="3352800"/>
            <a:ext cx="1676400" cy="1905000"/>
          </a:xfrm>
          <a:solidFill>
            <a:srgbClr val="FC7500"/>
          </a:solidFill>
        </p:spPr>
        <p:txBody>
          <a:bodyPr anchor="t" anchorCtr="0"/>
          <a:lstStyle>
            <a:lvl1pPr marL="0" marR="0" indent="0" algn="r">
              <a:buFontTx/>
              <a:buNone/>
              <a:defRPr sz="1600" baseline="0">
                <a:solidFill>
                  <a:schemeClr val="bg1"/>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086600" y="3352800"/>
            <a:ext cx="1676400" cy="1905000"/>
          </a:xfrm>
          <a:solidFill>
            <a:srgbClr val="91BED4"/>
          </a:solidFill>
        </p:spPr>
        <p:txBody>
          <a:bodyPr anchor="t" anchorCtr="0"/>
          <a:lstStyle>
            <a:lvl1pPr marL="0" marR="0" indent="0" algn="l">
              <a:buFontTx/>
              <a:buNone/>
              <a:defRPr sz="1600" baseline="0">
                <a:solidFill>
                  <a:schemeClr val="bg1"/>
                </a:solidFill>
              </a:defRPr>
            </a:lvl1pPr>
            <a:extLst/>
          </a:lstStyle>
          <a:p>
            <a:pPr lvl="0"/>
            <a:r>
              <a:rPr lang="en-US" dirty="0" smtClean="0"/>
              <a:t>Click to add caption</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EFEED2B4-868F-4681-9E70-FF7ECCDC67D4}" type="datetimeFigureOut">
              <a:rPr lang="en-US" smtClean="0"/>
              <a:t>4/17/13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0F88FF4-1BD9-4AA8-B980-C7776087ABAF}" type="slidenum">
              <a:rPr lang="en-US" smtClean="0"/>
              <a:t>‹#›</a:t>
            </a:fld>
            <a:endParaRPr lang="en-US"/>
          </a:p>
        </p:txBody>
      </p:sp>
      <p:sp>
        <p:nvSpPr>
          <p:cNvPr id="6" name="Rectangle 7"/>
          <p:cNvSpPr>
            <a:spLocks noGrp="1"/>
          </p:cNvSpPr>
          <p:nvPr>
            <p:ph type="pic" sz="quarter" idx="14"/>
          </p:nvPr>
        </p:nvSpPr>
        <p:spPr>
          <a:xfrm>
            <a:off x="2247900" y="2411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26"/>
          </p:nvPr>
        </p:nvSpPr>
        <p:spPr>
          <a:xfrm>
            <a:off x="22479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5"/>
          </p:nvPr>
        </p:nvSpPr>
        <p:spPr>
          <a:xfrm>
            <a:off x="4690820" y="241192"/>
            <a:ext cx="2217698"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27"/>
          </p:nvPr>
        </p:nvSpPr>
        <p:spPr>
          <a:xfrm>
            <a:off x="4686300" y="3365392"/>
            <a:ext cx="2216936" cy="288300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16" hasCustomPrompt="1"/>
          </p:nvPr>
        </p:nvSpPr>
        <p:spPr>
          <a:xfrm>
            <a:off x="342900" y="1257300"/>
            <a:ext cx="1676400" cy="1905000"/>
          </a:xfrm>
          <a:noFill/>
        </p:spPr>
        <p:txBody>
          <a:bodyPr anchor="b" anchorCtr="0">
            <a:noAutofit/>
          </a:bodyPr>
          <a:lstStyle>
            <a:lvl1pPr marL="0" marR="0" indent="0" algn="r" rtl="0" latinLnBrk="0">
              <a:spcBef>
                <a:spcPct val="20000"/>
              </a:spcBef>
              <a:buFontTx/>
              <a:buNone/>
              <a:defRPr sz="1600" baseline="0">
                <a:solidFill>
                  <a:schemeClr val="tx1">
                    <a:lumMod val="50000"/>
                    <a:lumOff val="50000"/>
                  </a:schemeClr>
                </a:solidFill>
                <a:latin typeface="+mn-lt"/>
                <a:ea typeface="+mn-ea"/>
                <a:cs typeface="+mn-cs"/>
              </a:defRPr>
            </a:lvl1pPr>
            <a:extLst/>
          </a:lstStyle>
          <a:p>
            <a:pPr lvl="0"/>
            <a:r>
              <a:rPr lang="en-US" dirty="0" smtClean="0"/>
              <a:t>Click to add caption</a:t>
            </a:r>
            <a:endParaRPr lang="en-US" dirty="0"/>
          </a:p>
        </p:txBody>
      </p:sp>
      <p:sp>
        <p:nvSpPr>
          <p:cNvPr id="12" name="Rectangle 7"/>
          <p:cNvSpPr>
            <a:spLocks noGrp="1"/>
          </p:cNvSpPr>
          <p:nvPr>
            <p:ph type="body" sz="quarter" idx="28" hasCustomPrompt="1"/>
          </p:nvPr>
        </p:nvSpPr>
        <p:spPr>
          <a:xfrm>
            <a:off x="342900" y="3352800"/>
            <a:ext cx="1676400" cy="1905000"/>
          </a:xfrm>
          <a:noFill/>
        </p:spPr>
        <p:txBody>
          <a:bodyPr anchor="t" anchorCtr="0"/>
          <a:lstStyle>
            <a:lvl1pPr marL="0" marR="0" indent="0" algn="r">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3" name="Rectangle 7"/>
          <p:cNvSpPr>
            <a:spLocks noGrp="1"/>
          </p:cNvSpPr>
          <p:nvPr>
            <p:ph type="body" sz="quarter" idx="30" hasCustomPrompt="1"/>
          </p:nvPr>
        </p:nvSpPr>
        <p:spPr>
          <a:xfrm>
            <a:off x="7124700" y="3352800"/>
            <a:ext cx="1676400" cy="1905000"/>
          </a:xfrm>
          <a:noFill/>
        </p:spPr>
        <p:txBody>
          <a:bodyPr anchor="t"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
        <p:nvSpPr>
          <p:cNvPr id="14" name="Rectangle 7"/>
          <p:cNvSpPr>
            <a:spLocks noGrp="1"/>
          </p:cNvSpPr>
          <p:nvPr>
            <p:ph type="body" sz="quarter" idx="31" hasCustomPrompt="1"/>
          </p:nvPr>
        </p:nvSpPr>
        <p:spPr>
          <a:xfrm>
            <a:off x="7124700" y="1257300"/>
            <a:ext cx="1676400" cy="1905000"/>
          </a:xfrm>
        </p:spPr>
        <p:txBody>
          <a:bodyPr anchor="b" anchorCtr="0"/>
          <a:lstStyle>
            <a:lvl1pPr marL="0" marR="0" indent="0" algn="l">
              <a:buFontTx/>
              <a:buNone/>
              <a:defRPr sz="1600" baseline="0">
                <a:solidFill>
                  <a:schemeClr val="tx1">
                    <a:lumMod val="50000"/>
                    <a:lumOff val="50000"/>
                  </a:schemeClr>
                </a:solidFill>
              </a:defRPr>
            </a:lvl1pPr>
            <a:extLst/>
          </a:lstStyle>
          <a:p>
            <a:pPr lvl="0"/>
            <a:r>
              <a:rPr lang="en-US" dirty="0" smtClean="0"/>
              <a:t>Click to add caption</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Up Portrait with Title and Large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2286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31"/>
          </p:nvPr>
        </p:nvSpPr>
        <p:spPr>
          <a:xfrm>
            <a:off x="462280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p:cNvSpPr>
          <p:nvPr>
            <p:ph type="pic" sz="quarter" idx="30"/>
          </p:nvPr>
        </p:nvSpPr>
        <p:spPr>
          <a:xfrm>
            <a:off x="2425260"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p:cNvSpPr>
          <p:nvPr>
            <p:ph type="pic" sz="quarter" idx="32"/>
          </p:nvPr>
        </p:nvSpPr>
        <p:spPr>
          <a:xfrm>
            <a:off x="6816366" y="838200"/>
            <a:ext cx="2000252" cy="266700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p:cNvSpPr>
          <p:nvPr>
            <p:ph type="body" sz="quarter" idx="29" hasCustomPrompt="1"/>
          </p:nvPr>
        </p:nvSpPr>
        <p:spPr>
          <a:xfrm>
            <a:off x="228600" y="3733799"/>
            <a:ext cx="8610600" cy="457200"/>
          </a:xfrm>
        </p:spPr>
        <p:txBody>
          <a:bodyPr anchor="t" anchorCtr="0">
            <a:noAutofit/>
          </a:bodyPr>
          <a:lstStyle>
            <a:lvl1pPr marL="0" marR="0" indent="0" algn="l">
              <a:buFontTx/>
              <a:buNone/>
              <a:defRPr sz="2600" b="1" baseline="0">
                <a:solidFill>
                  <a:srgbClr val="FC7500"/>
                </a:solidFill>
              </a:defRPr>
            </a:lvl1pPr>
            <a:extLst/>
          </a:lstStyle>
          <a:p>
            <a:pPr lvl="0"/>
            <a:r>
              <a:rPr lang="en-US" dirty="0" smtClean="0"/>
              <a:t>Click to add title style</a:t>
            </a:r>
            <a:endParaRPr lang="en-US" dirty="0"/>
          </a:p>
        </p:txBody>
      </p:sp>
      <p:sp>
        <p:nvSpPr>
          <p:cNvPr id="12" name="Text Placeholder 11"/>
          <p:cNvSpPr>
            <a:spLocks noGrp="1"/>
          </p:cNvSpPr>
          <p:nvPr>
            <p:ph type="body" sz="quarter" idx="33" hasCustomPrompt="1"/>
          </p:nvPr>
        </p:nvSpPr>
        <p:spPr>
          <a:xfrm>
            <a:off x="228600" y="4343399"/>
            <a:ext cx="8610600" cy="1600200"/>
          </a:xfrm>
        </p:spPr>
        <p:txBody>
          <a:bodyPr>
            <a:normAutofit/>
          </a:bodyPr>
          <a:lstStyle>
            <a:lvl1pPr>
              <a:buNone/>
              <a:defRPr sz="2000">
                <a:solidFill>
                  <a:schemeClr val="tx1">
                    <a:lumMod val="75000"/>
                    <a:lumOff val="25000"/>
                  </a:schemeClr>
                </a:solidFill>
              </a:defRPr>
            </a:lvl1pPr>
          </a:lstStyle>
          <a:p>
            <a:pPr lvl="0"/>
            <a:r>
              <a:rPr lang="en-US" dirty="0" smtClean="0"/>
              <a:t>Click to add caption text</a:t>
            </a:r>
            <a:endParaRPr lang="en-US" dirty="0"/>
          </a:p>
        </p:txBody>
      </p:sp>
      <p:grpSp>
        <p:nvGrpSpPr>
          <p:cNvPr id="11" name="Group 10"/>
          <p:cNvGrpSpPr/>
          <p:nvPr userDrawn="1"/>
        </p:nvGrpSpPr>
        <p:grpSpPr>
          <a:xfrm rot="5400000">
            <a:off x="4277032" y="1991032"/>
            <a:ext cx="589936" cy="9144000"/>
            <a:chOff x="8524568" y="0"/>
            <a:chExt cx="589936" cy="6858000"/>
          </a:xfrm>
        </p:grpSpPr>
        <p:sp>
          <p:nvSpPr>
            <p:cNvPr id="13" name="Rectangle 12"/>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4" name="Straight Connector 13"/>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5"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16"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7"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Up Mixed">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6" name="Rectangle 7"/>
          <p:cNvSpPr>
            <a:spLocks noGrp="1"/>
          </p:cNvSpPr>
          <p:nvPr>
            <p:ph type="pic" sz="quarter" idx="14"/>
          </p:nvPr>
        </p:nvSpPr>
        <p:spPr>
          <a:xfrm>
            <a:off x="762000" y="257665"/>
            <a:ext cx="4481957" cy="5990735"/>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noChangeAspect="1"/>
          </p:cNvSpPr>
          <p:nvPr>
            <p:ph type="pic" sz="quarter" idx="18"/>
          </p:nvPr>
        </p:nvSpPr>
        <p:spPr>
          <a:xfrm>
            <a:off x="5655438" y="257665"/>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noChangeAspect="1"/>
          </p:cNvSpPr>
          <p:nvPr>
            <p:ph type="pic" sz="quarter" idx="22"/>
          </p:nvPr>
        </p:nvSpPr>
        <p:spPr>
          <a:xfrm>
            <a:off x="5655438" y="23622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noChangeAspect="1"/>
          </p:cNvSpPr>
          <p:nvPr>
            <p:ph type="pic" sz="quarter" idx="23"/>
          </p:nvPr>
        </p:nvSpPr>
        <p:spPr>
          <a:xfrm>
            <a:off x="5655438" y="4495800"/>
            <a:ext cx="2366713" cy="1775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5" name="Rectangle 14"/>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6" name="Straight Connector 15"/>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bum Section ">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609600" y="4646839"/>
            <a:ext cx="7772400" cy="1362075"/>
          </a:xfrm>
        </p:spPr>
        <p:txBody>
          <a:bodyPr anchor="t"/>
          <a:lstStyle>
            <a:lvl1pPr algn="l">
              <a:defRPr sz="4000" b="1" cap="all">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600" y="3146652"/>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Up: 3 Landscape with 2 Portrait">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7"/>
          <p:cNvSpPr>
            <a:spLocks noGrp="1"/>
          </p:cNvSpPr>
          <p:nvPr>
            <p:ph type="pic" sz="quarter" idx="14"/>
          </p:nvPr>
        </p:nvSpPr>
        <p:spPr>
          <a:xfrm>
            <a:off x="609600" y="3480498"/>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7" name="Rectangle 7"/>
          <p:cNvSpPr>
            <a:spLocks noGrp="1"/>
          </p:cNvSpPr>
          <p:nvPr>
            <p:ph type="pic" sz="quarter" idx="17"/>
          </p:nvPr>
        </p:nvSpPr>
        <p:spPr>
          <a:xfrm>
            <a:off x="2881448" y="228600"/>
            <a:ext cx="5259410" cy="3944558"/>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Picture Placeholder 7"/>
          <p:cNvSpPr>
            <a:spLocks noGrp="1"/>
          </p:cNvSpPr>
          <p:nvPr>
            <p:ph type="pic" sz="quarter" idx="26"/>
          </p:nvPr>
        </p:nvSpPr>
        <p:spPr>
          <a:xfrm>
            <a:off x="609600" y="228601"/>
            <a:ext cx="1920956" cy="2757620"/>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9" name="Rectangle 7"/>
          <p:cNvSpPr>
            <a:spLocks noGrp="1" noChangeAspect="1"/>
          </p:cNvSpPr>
          <p:nvPr>
            <p:ph type="pic" sz="quarter" idx="27"/>
          </p:nvPr>
        </p:nvSpPr>
        <p:spPr>
          <a:xfrm>
            <a:off x="5799895" y="4563306"/>
            <a:ext cx="2429706"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0" name="Rectangle 7"/>
          <p:cNvSpPr>
            <a:spLocks noGrp="1" noChangeAspect="1"/>
          </p:cNvSpPr>
          <p:nvPr>
            <p:ph type="pic" sz="quarter" idx="28"/>
          </p:nvPr>
        </p:nvSpPr>
        <p:spPr>
          <a:xfrm>
            <a:off x="2895600" y="4563306"/>
            <a:ext cx="2512020" cy="1707737"/>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3"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4" name="Footer Placeholder 4"/>
          <p:cNvSpPr>
            <a:spLocks noGrp="1"/>
          </p:cNvSpPr>
          <p:nvPr>
            <p:ph type="ftr" sz="quarter" idx="11"/>
          </p:nvPr>
        </p:nvSpPr>
        <p:spPr>
          <a:xfrm>
            <a:off x="2971800" y="6553200"/>
            <a:ext cx="2895600" cy="304800"/>
          </a:xfrm>
        </p:spPr>
        <p:txBody>
          <a:bodyPr/>
          <a:lstStyle/>
          <a:p>
            <a:endParaRPr lang="en-US"/>
          </a:p>
        </p:txBody>
      </p:sp>
      <p:sp>
        <p:nvSpPr>
          <p:cNvPr id="15"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5-Up: 2 Landscape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EFEED2B4-868F-4681-9E70-FF7ECCDC67D4}" type="datetimeFigureOut">
              <a:rPr lang="en-US" smtClean="0"/>
              <a:t>4/17/13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0F88FF4-1BD9-4AA8-B980-C7776087ABAF}" type="slidenum">
              <a:rPr lang="en-US" smtClean="0"/>
              <a:t>‹#›</a:t>
            </a:fld>
            <a:endParaRPr lang="en-US"/>
          </a:p>
        </p:txBody>
      </p:sp>
      <p:sp>
        <p:nvSpPr>
          <p:cNvPr id="10" name="Rectangle 7"/>
          <p:cNvSpPr>
            <a:spLocks noGrp="1"/>
          </p:cNvSpPr>
          <p:nvPr>
            <p:ph type="pic" sz="quarter" idx="26"/>
          </p:nvPr>
        </p:nvSpPr>
        <p:spPr>
          <a:xfrm>
            <a:off x="5291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1" name="Rectangle 7"/>
          <p:cNvSpPr>
            <a:spLocks noGrp="1"/>
          </p:cNvSpPr>
          <p:nvPr>
            <p:ph type="pic" sz="quarter" idx="29"/>
          </p:nvPr>
        </p:nvSpPr>
        <p:spPr>
          <a:xfrm>
            <a:off x="511374"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Font typeface="Arial" pitchFamily="34" charset="0"/>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2" name="Rectangle 7"/>
          <p:cNvSpPr>
            <a:spLocks noGrp="1"/>
          </p:cNvSpPr>
          <p:nvPr>
            <p:ph type="pic" sz="quarter" idx="30"/>
          </p:nvPr>
        </p:nvSpPr>
        <p:spPr>
          <a:xfrm>
            <a:off x="4780700" y="228601"/>
            <a:ext cx="3829900" cy="2651469"/>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3" name="Rectangle 7"/>
          <p:cNvSpPr>
            <a:spLocks noGrp="1"/>
          </p:cNvSpPr>
          <p:nvPr>
            <p:ph type="pic" sz="quarter" idx="27"/>
          </p:nvPr>
        </p:nvSpPr>
        <p:spPr>
          <a:xfrm>
            <a:off x="33104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14" name="Rectangle 7"/>
          <p:cNvSpPr>
            <a:spLocks noGrp="1"/>
          </p:cNvSpPr>
          <p:nvPr>
            <p:ph type="pic" sz="quarter" idx="28"/>
          </p:nvPr>
        </p:nvSpPr>
        <p:spPr>
          <a:xfrm>
            <a:off x="6091705" y="3124200"/>
            <a:ext cx="2518895" cy="3167033"/>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hoto Grid with Captions">
    <p:bg>
      <p:bgRef idx="1001">
        <a:schemeClr val="bg1"/>
      </p:bgRef>
    </p:bg>
    <p:spTree>
      <p:nvGrpSpPr>
        <p:cNvPr id="1" name=""/>
        <p:cNvGrpSpPr/>
        <p:nvPr/>
      </p:nvGrpSpPr>
      <p:grpSpPr>
        <a:xfrm>
          <a:off x="0" y="0"/>
          <a:ext cx="0" cy="0"/>
          <a:chOff x="0" y="0"/>
          <a:chExt cx="0" cy="0"/>
        </a:xfrm>
      </p:grpSpPr>
      <p:sp>
        <p:nvSpPr>
          <p:cNvPr id="65" name="Rectangle 64"/>
          <p:cNvSpPr/>
          <p:nvPr userDrawn="1"/>
        </p:nvSpPr>
        <p:spPr>
          <a:xfrm>
            <a:off x="46482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7"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3" name="Rectangle 32"/>
          <p:cNvSpPr/>
          <p:nvPr userDrawn="1"/>
        </p:nvSpPr>
        <p:spPr>
          <a:xfrm>
            <a:off x="46482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35"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7" name="Rectangle 26"/>
          <p:cNvSpPr/>
          <p:nvPr userDrawn="1"/>
        </p:nvSpPr>
        <p:spPr>
          <a:xfrm>
            <a:off x="228600" y="2910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Picture Placeholder 11"/>
          <p:cNvSpPr>
            <a:spLocks noGrp="1"/>
          </p:cNvSpPr>
          <p:nvPr>
            <p:ph type="pic" sz="quarter" idx="13"/>
          </p:nvPr>
        </p:nvSpPr>
        <p:spPr>
          <a:xfrm>
            <a:off x="24384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24" name="Picture Placeholder 11"/>
          <p:cNvSpPr>
            <a:spLocks noGrp="1"/>
          </p:cNvSpPr>
          <p:nvPr>
            <p:ph type="pic" sz="quarter" idx="16"/>
          </p:nvPr>
        </p:nvSpPr>
        <p:spPr>
          <a:xfrm>
            <a:off x="6858000"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26"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29"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52" name="Rectangle 51"/>
          <p:cNvSpPr/>
          <p:nvPr userDrawn="1"/>
        </p:nvSpPr>
        <p:spPr>
          <a:xfrm>
            <a:off x="24408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54"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55"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6"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57" name="Rectangle 56"/>
          <p:cNvSpPr/>
          <p:nvPr userDrawn="1"/>
        </p:nvSpPr>
        <p:spPr>
          <a:xfrm>
            <a:off x="6860457" y="24246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59"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left</a:t>
            </a:r>
            <a:endParaRPr lang="en-US" dirty="0"/>
          </a:p>
        </p:txBody>
      </p:sp>
      <p:sp>
        <p:nvSpPr>
          <p:cNvPr id="60" name="Rectangle 59"/>
          <p:cNvSpPr/>
          <p:nvPr userDrawn="1"/>
        </p:nvSpPr>
        <p:spPr>
          <a:xfrm>
            <a:off x="228600" y="4558210"/>
            <a:ext cx="2057400" cy="19949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Picture Placeholder 11"/>
          <p:cNvSpPr>
            <a:spLocks noGrp="1"/>
          </p:cNvSpPr>
          <p:nvPr>
            <p:ph type="pic" sz="quarter" idx="27"/>
          </p:nvPr>
        </p:nvSpPr>
        <p:spPr>
          <a:xfrm>
            <a:off x="24359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62" name="Picture Placeholder 11"/>
          <p:cNvSpPr>
            <a:spLocks noGrp="1"/>
          </p:cNvSpPr>
          <p:nvPr>
            <p:ph type="pic" sz="quarter" idx="28"/>
          </p:nvPr>
        </p:nvSpPr>
        <p:spPr>
          <a:xfrm>
            <a:off x="6855542"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63"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rgbClr val="FC7500"/>
                </a:solidFill>
              </a:defRPr>
            </a:lvl1pPr>
          </a:lstStyle>
          <a:p>
            <a:pPr lvl="0"/>
            <a:r>
              <a:rPr lang="en-US" dirty="0" smtClean="0"/>
              <a:t>CLICK TO ADD TITLE</a:t>
            </a:r>
            <a:endParaRPr lang="en-US" dirty="0"/>
          </a:p>
        </p:txBody>
      </p:sp>
      <p:sp>
        <p:nvSpPr>
          <p:cNvPr id="64"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8"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30" name="Footer Placeholder 7"/>
          <p:cNvSpPr>
            <a:spLocks noGrp="1"/>
          </p:cNvSpPr>
          <p:nvPr>
            <p:ph type="ftr" sz="quarter" idx="11"/>
          </p:nvPr>
        </p:nvSpPr>
        <p:spPr>
          <a:xfrm>
            <a:off x="3124200" y="6553200"/>
            <a:ext cx="2895600" cy="304800"/>
          </a:xfrm>
        </p:spPr>
        <p:txBody>
          <a:bodyPr/>
          <a:lstStyle/>
          <a:p>
            <a:endParaRPr lang="en-US"/>
          </a:p>
        </p:txBody>
      </p:sp>
      <p:sp>
        <p:nvSpPr>
          <p:cNvPr id="31"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Photo Grid with Colored Captions">
    <p:bg>
      <p:bgPr>
        <a:solidFill>
          <a:schemeClr val="bg1"/>
        </a:solidFill>
        <a:effectLst/>
      </p:bgPr>
    </p:bg>
    <p:spTree>
      <p:nvGrpSpPr>
        <p:cNvPr id="1" name=""/>
        <p:cNvGrpSpPr/>
        <p:nvPr/>
      </p:nvGrpSpPr>
      <p:grpSpPr>
        <a:xfrm>
          <a:off x="0" y="0"/>
          <a:ext cx="0" cy="0"/>
          <a:chOff x="0" y="0"/>
          <a:chExt cx="0" cy="0"/>
        </a:xfrm>
      </p:grpSpPr>
      <p:sp>
        <p:nvSpPr>
          <p:cNvPr id="51" name="Rectangle 50"/>
          <p:cNvSpPr/>
          <p:nvPr userDrawn="1"/>
        </p:nvSpPr>
        <p:spPr>
          <a:xfrm>
            <a:off x="4648200" y="45582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Placeholder 25"/>
          <p:cNvSpPr>
            <a:spLocks noGrp="1"/>
          </p:cNvSpPr>
          <p:nvPr>
            <p:ph type="body" sz="quarter" idx="31" hasCustomPrompt="1"/>
          </p:nvPr>
        </p:nvSpPr>
        <p:spPr>
          <a:xfrm>
            <a:off x="4724400" y="47106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53" name="Text Placeholder 28"/>
          <p:cNvSpPr>
            <a:spLocks noGrp="1"/>
          </p:cNvSpPr>
          <p:nvPr>
            <p:ph type="body" sz="quarter" idx="32" hasCustomPrompt="1"/>
          </p:nvPr>
        </p:nvSpPr>
        <p:spPr>
          <a:xfrm>
            <a:off x="4724400" y="51678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5" name="Rectangle 34"/>
          <p:cNvSpPr/>
          <p:nvPr userDrawn="1"/>
        </p:nvSpPr>
        <p:spPr>
          <a:xfrm>
            <a:off x="4648200" y="2910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25"/>
          <p:cNvSpPr>
            <a:spLocks noGrp="1"/>
          </p:cNvSpPr>
          <p:nvPr>
            <p:ph type="body" sz="quarter" idx="19" hasCustomPrompt="1"/>
          </p:nvPr>
        </p:nvSpPr>
        <p:spPr>
          <a:xfrm>
            <a:off x="4724400" y="4434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37" name="Text Placeholder 28"/>
          <p:cNvSpPr>
            <a:spLocks noGrp="1"/>
          </p:cNvSpPr>
          <p:nvPr>
            <p:ph type="body" sz="quarter" idx="20" hasCustomPrompt="1"/>
          </p:nvPr>
        </p:nvSpPr>
        <p:spPr>
          <a:xfrm>
            <a:off x="4724400" y="9006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30" name="Rectangle 29"/>
          <p:cNvSpPr/>
          <p:nvPr userDrawn="1"/>
        </p:nvSpPr>
        <p:spPr>
          <a:xfrm>
            <a:off x="228600" y="291010"/>
            <a:ext cx="2057400" cy="199499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C7500"/>
              </a:solidFill>
            </a:endParaRPr>
          </a:p>
        </p:txBody>
      </p:sp>
      <p:sp>
        <p:nvSpPr>
          <p:cNvPr id="31" name="Picture Placeholder 11"/>
          <p:cNvSpPr>
            <a:spLocks noGrp="1"/>
          </p:cNvSpPr>
          <p:nvPr>
            <p:ph type="pic" sz="quarter" idx="13"/>
          </p:nvPr>
        </p:nvSpPr>
        <p:spPr>
          <a:xfrm>
            <a:off x="2435942" y="295275"/>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32" name="Picture Placeholder 11"/>
          <p:cNvSpPr>
            <a:spLocks noGrp="1"/>
          </p:cNvSpPr>
          <p:nvPr>
            <p:ph type="pic" sz="quarter" idx="16"/>
          </p:nvPr>
        </p:nvSpPr>
        <p:spPr>
          <a:xfrm>
            <a:off x="6855542" y="2910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33" name="Text Placeholder 25"/>
          <p:cNvSpPr>
            <a:spLocks noGrp="1"/>
          </p:cNvSpPr>
          <p:nvPr>
            <p:ph type="body" sz="quarter" idx="17" hasCustomPrompt="1"/>
          </p:nvPr>
        </p:nvSpPr>
        <p:spPr>
          <a:xfrm>
            <a:off x="304800" y="4434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34" name="Text Placeholder 28"/>
          <p:cNvSpPr>
            <a:spLocks noGrp="1"/>
          </p:cNvSpPr>
          <p:nvPr>
            <p:ph type="body" sz="quarter" idx="18" hasCustomPrompt="1"/>
          </p:nvPr>
        </p:nvSpPr>
        <p:spPr>
          <a:xfrm>
            <a:off x="304800" y="9006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right</a:t>
            </a:r>
            <a:endParaRPr lang="en-US" dirty="0"/>
          </a:p>
        </p:txBody>
      </p:sp>
      <p:sp>
        <p:nvSpPr>
          <p:cNvPr id="38" name="Rectangle 37"/>
          <p:cNvSpPr/>
          <p:nvPr userDrawn="1"/>
        </p:nvSpPr>
        <p:spPr>
          <a:xfrm>
            <a:off x="2440857" y="2424610"/>
            <a:ext cx="2057400" cy="199499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icture Placeholder 11"/>
          <p:cNvSpPr>
            <a:spLocks noGrp="1"/>
          </p:cNvSpPr>
          <p:nvPr>
            <p:ph type="pic" sz="quarter" idx="21"/>
          </p:nvPr>
        </p:nvSpPr>
        <p:spPr>
          <a:xfrm>
            <a:off x="228600"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0" name="Picture Placeholder 11"/>
          <p:cNvSpPr>
            <a:spLocks noGrp="1"/>
          </p:cNvSpPr>
          <p:nvPr>
            <p:ph type="pic" sz="quarter" idx="22"/>
          </p:nvPr>
        </p:nvSpPr>
        <p:spPr>
          <a:xfrm>
            <a:off x="4650657" y="24246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1" name="Text Placeholder 25"/>
          <p:cNvSpPr>
            <a:spLocks noGrp="1"/>
          </p:cNvSpPr>
          <p:nvPr>
            <p:ph type="body" sz="quarter" idx="23" hasCustomPrompt="1"/>
          </p:nvPr>
        </p:nvSpPr>
        <p:spPr>
          <a:xfrm>
            <a:off x="25170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2" name="Text Placeholder 28"/>
          <p:cNvSpPr>
            <a:spLocks noGrp="1"/>
          </p:cNvSpPr>
          <p:nvPr>
            <p:ph type="body" sz="quarter" idx="24" hasCustomPrompt="1"/>
          </p:nvPr>
        </p:nvSpPr>
        <p:spPr>
          <a:xfrm>
            <a:off x="25170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3" name="Rectangle 42"/>
          <p:cNvSpPr/>
          <p:nvPr userDrawn="1"/>
        </p:nvSpPr>
        <p:spPr>
          <a:xfrm>
            <a:off x="6860457" y="2424610"/>
            <a:ext cx="2057400" cy="199499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Placeholder 25"/>
          <p:cNvSpPr>
            <a:spLocks noGrp="1"/>
          </p:cNvSpPr>
          <p:nvPr>
            <p:ph type="body" sz="quarter" idx="25" hasCustomPrompt="1"/>
          </p:nvPr>
        </p:nvSpPr>
        <p:spPr>
          <a:xfrm>
            <a:off x="6936657" y="2577010"/>
            <a:ext cx="1905000" cy="366889"/>
          </a:xfrm>
        </p:spPr>
        <p:txBody>
          <a:bodyPr>
            <a:normAutofit/>
          </a:bodyPr>
          <a:lstStyle>
            <a:lvl1pPr algn="l">
              <a:buNone/>
              <a:defRPr sz="1600" b="1" baseline="0">
                <a:solidFill>
                  <a:schemeClr val="bg1"/>
                </a:solidFill>
              </a:defRPr>
            </a:lvl1pPr>
          </a:lstStyle>
          <a:p>
            <a:pPr lvl="0"/>
            <a:r>
              <a:rPr lang="en-US" dirty="0" smtClean="0"/>
              <a:t>CLICK TO ADD TITLE</a:t>
            </a:r>
            <a:endParaRPr lang="en-US" dirty="0"/>
          </a:p>
        </p:txBody>
      </p:sp>
      <p:sp>
        <p:nvSpPr>
          <p:cNvPr id="45" name="Text Placeholder 28"/>
          <p:cNvSpPr>
            <a:spLocks noGrp="1"/>
          </p:cNvSpPr>
          <p:nvPr>
            <p:ph type="body" sz="quarter" idx="26" hasCustomPrompt="1"/>
          </p:nvPr>
        </p:nvSpPr>
        <p:spPr>
          <a:xfrm>
            <a:off x="6936657" y="3034210"/>
            <a:ext cx="1905000" cy="1247422"/>
          </a:xfrm>
        </p:spPr>
        <p:txBody>
          <a:bodyPr>
            <a:normAutofit/>
          </a:bodyPr>
          <a:lstStyle>
            <a:lvl1pPr marL="0" indent="0" algn="l">
              <a:buNone/>
              <a:defRPr sz="1800" baseline="0">
                <a:solidFill>
                  <a:schemeClr val="bg1"/>
                </a:solidFill>
              </a:defRPr>
            </a:lvl1pPr>
          </a:lstStyle>
          <a:p>
            <a:pPr lvl="0"/>
            <a:r>
              <a:rPr lang="en-US" dirty="0" smtClean="0"/>
              <a:t>Click to add text for the picture to the left</a:t>
            </a:r>
            <a:endParaRPr lang="en-US" dirty="0"/>
          </a:p>
        </p:txBody>
      </p:sp>
      <p:sp>
        <p:nvSpPr>
          <p:cNvPr id="46" name="Rectangle 45"/>
          <p:cNvSpPr/>
          <p:nvPr userDrawn="1"/>
        </p:nvSpPr>
        <p:spPr>
          <a:xfrm>
            <a:off x="228600" y="4558210"/>
            <a:ext cx="2057400" cy="1994990"/>
          </a:xfrm>
          <a:prstGeom prst="rect">
            <a:avLst/>
          </a:prstGeom>
          <a:solidFill>
            <a:srgbClr val="D9E8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Picture Placeholder 11"/>
          <p:cNvSpPr>
            <a:spLocks noGrp="1"/>
          </p:cNvSpPr>
          <p:nvPr>
            <p:ph type="pic" sz="quarter" idx="27"/>
          </p:nvPr>
        </p:nvSpPr>
        <p:spPr>
          <a:xfrm>
            <a:off x="24384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8" name="Picture Placeholder 11"/>
          <p:cNvSpPr>
            <a:spLocks noGrp="1"/>
          </p:cNvSpPr>
          <p:nvPr>
            <p:ph type="pic" sz="quarter" idx="28"/>
          </p:nvPr>
        </p:nvSpPr>
        <p:spPr>
          <a:xfrm>
            <a:off x="6858000" y="4558210"/>
            <a:ext cx="2059858" cy="1981200"/>
          </a:xfrm>
          <a:solidFill>
            <a:srgbClr val="F0F0F0"/>
          </a:solidFill>
        </p:spPr>
        <p:txBody>
          <a:bodyPr>
            <a:normAutofit/>
          </a:bodyPr>
          <a:lstStyle>
            <a:lvl1pPr algn="ctr">
              <a:buNone/>
              <a:defRPr sz="1800">
                <a:solidFill>
                  <a:schemeClr val="tx1">
                    <a:lumMod val="75000"/>
                    <a:lumOff val="25000"/>
                  </a:schemeClr>
                </a:solidFill>
              </a:defRPr>
            </a:lvl1pPr>
          </a:lstStyle>
          <a:p>
            <a:r>
              <a:rPr lang="en-US" smtClean="0"/>
              <a:t>Drag picture to placeholder or click icon to add</a:t>
            </a:r>
            <a:endParaRPr lang="en-US" dirty="0"/>
          </a:p>
        </p:txBody>
      </p:sp>
      <p:sp>
        <p:nvSpPr>
          <p:cNvPr id="49" name="Text Placeholder 25"/>
          <p:cNvSpPr>
            <a:spLocks noGrp="1"/>
          </p:cNvSpPr>
          <p:nvPr>
            <p:ph type="body" sz="quarter" idx="29" hasCustomPrompt="1"/>
          </p:nvPr>
        </p:nvSpPr>
        <p:spPr>
          <a:xfrm>
            <a:off x="304800" y="4710610"/>
            <a:ext cx="1905000" cy="366889"/>
          </a:xfrm>
        </p:spPr>
        <p:txBody>
          <a:bodyPr>
            <a:normAutofit/>
          </a:bodyPr>
          <a:lstStyle>
            <a:lvl1pPr algn="l">
              <a:buNone/>
              <a:defRPr sz="1600" b="1" baseline="0">
                <a:solidFill>
                  <a:schemeClr val="accent1">
                    <a:lumMod val="75000"/>
                  </a:schemeClr>
                </a:solidFill>
              </a:defRPr>
            </a:lvl1pPr>
          </a:lstStyle>
          <a:p>
            <a:pPr lvl="0"/>
            <a:r>
              <a:rPr lang="en-US" dirty="0" smtClean="0"/>
              <a:t>CLICK TO ADD TITLE</a:t>
            </a:r>
            <a:endParaRPr lang="en-US" dirty="0"/>
          </a:p>
        </p:txBody>
      </p:sp>
      <p:sp>
        <p:nvSpPr>
          <p:cNvPr id="50" name="Text Placeholder 28"/>
          <p:cNvSpPr>
            <a:spLocks noGrp="1"/>
          </p:cNvSpPr>
          <p:nvPr>
            <p:ph type="body" sz="quarter" idx="30" hasCustomPrompt="1"/>
          </p:nvPr>
        </p:nvSpPr>
        <p:spPr>
          <a:xfrm>
            <a:off x="304800" y="5167810"/>
            <a:ext cx="1905000" cy="1247422"/>
          </a:xfrm>
        </p:spPr>
        <p:txBody>
          <a:bodyPr>
            <a:normAutofit/>
          </a:bodyPr>
          <a:lstStyle>
            <a:lvl1pPr marL="0" indent="0" algn="l">
              <a:buNone/>
              <a:defRPr sz="1800" baseline="0">
                <a:solidFill>
                  <a:schemeClr val="tx1">
                    <a:lumMod val="65000"/>
                    <a:lumOff val="35000"/>
                  </a:schemeClr>
                </a:solidFill>
              </a:defRPr>
            </a:lvl1pPr>
          </a:lstStyle>
          <a:p>
            <a:pPr lvl="0"/>
            <a:r>
              <a:rPr lang="en-US" dirty="0" smtClean="0"/>
              <a:t>Click to add text for the picture to the right</a:t>
            </a:r>
            <a:endParaRPr lang="en-US" dirty="0"/>
          </a:p>
        </p:txBody>
      </p:sp>
      <p:sp>
        <p:nvSpPr>
          <p:cNvPr id="29" name="Date Placeholder 6"/>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54" name="Footer Placeholder 7"/>
          <p:cNvSpPr>
            <a:spLocks noGrp="1"/>
          </p:cNvSpPr>
          <p:nvPr>
            <p:ph type="ftr" sz="quarter" idx="11"/>
          </p:nvPr>
        </p:nvSpPr>
        <p:spPr>
          <a:xfrm>
            <a:off x="3124200" y="6553200"/>
            <a:ext cx="2895600" cy="304800"/>
          </a:xfrm>
        </p:spPr>
        <p:txBody>
          <a:bodyPr/>
          <a:lstStyle/>
          <a:p>
            <a:endParaRPr lang="en-US"/>
          </a:p>
        </p:txBody>
      </p:sp>
      <p:sp>
        <p:nvSpPr>
          <p:cNvPr id="55" name="Slide Number Placeholder 8"/>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Panoramic with Caption">
    <p:bg>
      <p:bgPr>
        <a:solidFill>
          <a:schemeClr val="bg1">
            <a:lumMod val="95000"/>
          </a:schemeClr>
        </a:solidFill>
        <a:effectLst/>
      </p:bgPr>
    </p:bg>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7" name="W¥ل云玗İαЂôÁûÂÚ丫:Pïçtúrê Plå¢éhõlðér 表¥鷗字㌍ 表_W 2"/>
          <p:cNvSpPr>
            <a:spLocks noGrp="1"/>
          </p:cNvSpPr>
          <p:nvPr>
            <p:ph type="pic" sz="quarter" idx="30"/>
          </p:nvPr>
        </p:nvSpPr>
        <p:spPr>
          <a:xfrm>
            <a:off x="466724" y="1371599"/>
            <a:ext cx="8191501" cy="2771776"/>
          </a:xfrm>
          <a:prstGeom prst="rect">
            <a:avLst/>
          </a:prstGeo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0" algn="ctr" rtl="0" latinLnBrk="0">
              <a:buFontTx/>
              <a:buNone/>
            </a:pPr>
            <a:r>
              <a:rPr lang="en-US" smtClean="0"/>
              <a:t>Drag picture to placeholder or click icon to add</a:t>
            </a:r>
            <a:endParaRPr lang="en-US" dirty="0"/>
          </a:p>
        </p:txBody>
      </p:sp>
      <p:sp>
        <p:nvSpPr>
          <p:cNvPr id="8" name="W¥ل云玗İαЂÕØÚáÛ丫:Téxt Plàçèhòlðêr 表¥鷗字㌍_W 3"/>
          <p:cNvSpPr>
            <a:spLocks noGrp="1"/>
          </p:cNvSpPr>
          <p:nvPr>
            <p:ph type="body" sz="quarter" idx="31" hasCustomPrompt="1"/>
          </p:nvPr>
        </p:nvSpPr>
        <p:spPr>
          <a:xfrm>
            <a:off x="457200" y="4343400"/>
            <a:ext cx="8229600" cy="1447800"/>
          </a:xfrm>
          <a:solidFill>
            <a:schemeClr val="bg1"/>
          </a:solidFill>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grpSp>
        <p:nvGrpSpPr>
          <p:cNvPr id="9" name="Group 8"/>
          <p:cNvGrpSpPr/>
          <p:nvPr userDrawn="1"/>
        </p:nvGrpSpPr>
        <p:grpSpPr>
          <a:xfrm rot="5400000">
            <a:off x="4277032" y="1991032"/>
            <a:ext cx="589936" cy="9144000"/>
            <a:chOff x="8524568" y="0"/>
            <a:chExt cx="589936" cy="6858000"/>
          </a:xfrm>
        </p:grpSpPr>
        <p:sp>
          <p:nvSpPr>
            <p:cNvPr id="10" name="Rectangle 9"/>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1" name="Straight Connector 10"/>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2"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13"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4"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quare with Caption">
    <p:spTree>
      <p:nvGrpSpPr>
        <p:cNvPr id="1" name=""/>
        <p:cNvGrpSpPr/>
        <p:nvPr/>
      </p:nvGrpSpPr>
      <p:grpSpPr>
        <a:xfrm>
          <a:off x="0" y="0"/>
          <a:ext cx="0" cy="0"/>
          <a:chOff x="0" y="0"/>
          <a:chExt cx="0" cy="0"/>
        </a:xfrm>
      </p:grpSpPr>
      <p:sp>
        <p:nvSpPr>
          <p:cNvPr id="8" name="Rectangle 7"/>
          <p:cNvSpPr/>
          <p:nvPr userDrawn="1"/>
        </p:nvSpPr>
        <p:spPr>
          <a:xfrm rot="5400000">
            <a:off x="4301613" y="1966451"/>
            <a:ext cx="540774" cy="9144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9" name="Straight Connector 8"/>
          <p:cNvCxnSpPr/>
          <p:nvPr userDrawn="1"/>
        </p:nvCxnSpPr>
        <p:spPr>
          <a:xfrm rot="10800000">
            <a:off x="0" y="6858000"/>
            <a:ext cx="9144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userDrawn="1">
            <p:ph type="dt" sz="half" idx="10"/>
          </p:nvPr>
        </p:nvSpPr>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4" name="Footer Placeholder 3"/>
          <p:cNvSpPr>
            <a:spLocks noGrp="1"/>
          </p:cNvSpPr>
          <p:nvPr userDrawn="1">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userDrawn="1">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W¥ل云玗İαЂôÁûÂÚ丫:Pïçtúrê Plå¢éhõlðér 表¥鷗字㌍ 表_W 3"/>
          <p:cNvSpPr>
            <a:spLocks noGrp="1" noChangeAspect="1"/>
          </p:cNvSpPr>
          <p:nvPr userDrawn="1">
            <p:ph type="pic" sz="quarter" idx="13"/>
          </p:nvPr>
        </p:nvSpPr>
        <p:spPr>
          <a:xfrm>
            <a:off x="2974073" y="609600"/>
            <a:ext cx="3198127" cy="3200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0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W¥ل云玗İαЂÕØÚáÛ丫:Téxt Plàçèhòlðêr 表¥鷗字㌍_W 6"/>
          <p:cNvSpPr>
            <a:spLocks noGrp="1"/>
          </p:cNvSpPr>
          <p:nvPr userDrawn="1">
            <p:ph type="body" sz="quarter" idx="15" hasCustomPrompt="1"/>
          </p:nvPr>
        </p:nvSpPr>
        <p:spPr>
          <a:xfrm>
            <a:off x="2971800" y="4038600"/>
            <a:ext cx="3200400" cy="1600200"/>
          </a:xfrm>
        </p:spPr>
        <p:txBody>
          <a:bodyPr tIns="91440" rIns="9144" bIns="91440" anchor="t"/>
          <a:lstStyle>
            <a:lvl1pPr marL="0" marR="0" indent="0" algn="l">
              <a:buFontTx/>
              <a:buNone/>
              <a:defRPr sz="1800" i="0">
                <a:solidFill>
                  <a:schemeClr val="tx1">
                    <a:lumMod val="75000"/>
                    <a:lumOff val="25000"/>
                  </a:schemeClr>
                </a:solidFill>
              </a:defRPr>
            </a:lvl1pPr>
            <a:extLst/>
          </a:lstStyle>
          <a:p>
            <a:pPr lvl="0"/>
            <a:r>
              <a:rPr lang="en-US" dirty="0" smtClean="0"/>
              <a:t>Click to add caption</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ortrait with Caption">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p:cNvSpPr>
          <p:nvPr>
            <p:ph type="pic" sz="quarter" idx="13"/>
          </p:nvPr>
        </p:nvSpPr>
        <p:spPr>
          <a:xfrm>
            <a:off x="645701" y="290540"/>
            <a:ext cx="4307299" cy="572926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i="0" smtClean="0"/>
              <a:t>Drag picture to placeholder or click icon to add</a:t>
            </a:r>
            <a:endParaRPr lang="en-US" i="0" dirty="0"/>
          </a:p>
        </p:txBody>
      </p:sp>
      <p:sp>
        <p:nvSpPr>
          <p:cNvPr id="10" name="Rectangle 6"/>
          <p:cNvSpPr>
            <a:spLocks noGrp="1"/>
          </p:cNvSpPr>
          <p:nvPr>
            <p:ph type="body" sz="quarter" idx="14" hasCustomPrompt="1"/>
          </p:nvPr>
        </p:nvSpPr>
        <p:spPr>
          <a:xfrm>
            <a:off x="5343525" y="2859716"/>
            <a:ext cx="3181350" cy="3181350"/>
          </a:xfrm>
        </p:spPr>
        <p:txBody>
          <a:bodyPr tIns="91440" bIns="91440" anchor="b" anchorCtr="0">
            <a:noAutofit/>
          </a:bodyPr>
          <a:lstStyle>
            <a:lvl1pPr marL="0" marR="0" indent="0" algn="l" rtl="0" latinLnBrk="0">
              <a:spcBef>
                <a:spcPct val="20000"/>
              </a:spcBef>
              <a:buFontTx/>
              <a:buNone/>
              <a:defRPr sz="1800" i="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grpSp>
        <p:nvGrpSpPr>
          <p:cNvPr id="13" name="Group 12"/>
          <p:cNvGrpSpPr/>
          <p:nvPr userDrawn="1"/>
        </p:nvGrpSpPr>
        <p:grpSpPr>
          <a:xfrm rot="5400000">
            <a:off x="4277032" y="1991032"/>
            <a:ext cx="589936" cy="9144000"/>
            <a:chOff x="8524568" y="0"/>
            <a:chExt cx="589936" cy="6858000"/>
          </a:xfrm>
        </p:grpSpPr>
        <p:sp>
          <p:nvSpPr>
            <p:cNvPr id="14" name="Rectangle 13"/>
            <p:cNvSpPr/>
            <p:nvPr userDrawn="1"/>
          </p:nvSpPr>
          <p:spPr>
            <a:xfrm>
              <a:off x="8524568"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15" name="Straight Connector 14"/>
            <p:cNvCxnSpPr/>
            <p:nvPr userDrawn="1"/>
          </p:nvCxnSpPr>
          <p:spPr>
            <a:xfrm rot="5400000">
              <a:off x="5685504"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grpSp>
      <p:sp>
        <p:nvSpPr>
          <p:cNvPr id="16" name="Date Placeholder 2"/>
          <p:cNvSpPr>
            <a:spLocks noGrp="1"/>
          </p:cNvSpPr>
          <p:nvPr>
            <p:ph type="dt" sz="half" idx="10"/>
          </p:nvPr>
        </p:nvSpPr>
        <p:spPr>
          <a:xfrm>
            <a:off x="457200" y="6553200"/>
            <a:ext cx="2133600" cy="304800"/>
          </a:xfrm>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17" name="Footer Placeholder 3"/>
          <p:cNvSpPr>
            <a:spLocks noGrp="1"/>
          </p:cNvSpPr>
          <p:nvPr>
            <p:ph type="ftr" sz="quarter" idx="11"/>
          </p:nvPr>
        </p:nvSpPr>
        <p:spPr>
          <a:xfrm>
            <a:off x="3124200" y="6553200"/>
            <a:ext cx="2895600" cy="304800"/>
          </a:xfrm>
        </p:spPr>
        <p:txBody>
          <a:bodyPr/>
          <a:lstStyle>
            <a:lvl1pPr>
              <a:defRPr>
                <a:solidFill>
                  <a:schemeClr val="bg1"/>
                </a:solidFill>
              </a:defRPr>
            </a:lvl1pPr>
          </a:lstStyle>
          <a:p>
            <a:endParaRPr lang="en-US" dirty="0"/>
          </a:p>
        </p:txBody>
      </p:sp>
      <p:sp>
        <p:nvSpPr>
          <p:cNvPr id="18" name="Slide Number Placeholder 4"/>
          <p:cNvSpPr>
            <a:spLocks noGrp="1"/>
          </p:cNvSpPr>
          <p:nvPr>
            <p:ph type="sldNum" sz="quarter" idx="12"/>
          </p:nvPr>
        </p:nvSpPr>
        <p:spPr>
          <a:xfrm>
            <a:off x="6553200" y="6553200"/>
            <a:ext cx="2133600" cy="304800"/>
          </a:xfrm>
        </p:spPr>
        <p:txBody>
          <a:bodyPr/>
          <a:lstStyle>
            <a:lvl1pPr>
              <a:defRPr>
                <a:solidFill>
                  <a:schemeClr val="bg1"/>
                </a:solidFill>
              </a:defRPr>
            </a:lvl1pPr>
          </a:lstStyle>
          <a:p>
            <a:fld id="{80F88FF4-1BD9-4AA8-B980-C7776087ABAF}" type="slidenum">
              <a:rPr lang="en-US" smtClean="0"/>
              <a:pPr/>
              <a:t>‹#›</a:t>
            </a:fld>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to with Title">
    <p:spTree>
      <p:nvGrpSpPr>
        <p:cNvPr id="1" name=""/>
        <p:cNvGrpSpPr/>
        <p:nvPr/>
      </p:nvGrpSpPr>
      <p:grpSpPr>
        <a:xfrm>
          <a:off x="0" y="0"/>
          <a:ext cx="0" cy="0"/>
          <a:chOff x="0" y="0"/>
          <a:chExt cx="0" cy="0"/>
        </a:xfrm>
      </p:grpSpPr>
      <p:sp>
        <p:nvSpPr>
          <p:cNvPr id="8" name="Rectangle 7"/>
          <p:cNvSpPr/>
          <p:nvPr userDrawn="1"/>
        </p:nvSpPr>
        <p:spPr>
          <a:xfrm>
            <a:off x="0" y="6096000"/>
            <a:ext cx="85344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p:cNvSpPr>
            <a:spLocks noGrp="1"/>
          </p:cNvSpPr>
          <p:nvPr>
            <p:ph type="pic" sz="quarter" idx="10"/>
          </p:nvPr>
        </p:nvSpPr>
        <p:spPr>
          <a:xfrm>
            <a:off x="0" y="0"/>
            <a:ext cx="8534400" cy="6096000"/>
          </a:xfrm>
        </p:spPr>
        <p:txBody>
          <a:bodyPr/>
          <a:lstStyle>
            <a:lvl1pPr algn="ctr">
              <a:buNone/>
              <a:defRPr>
                <a:solidFill>
                  <a:schemeClr val="tx1">
                    <a:lumMod val="85000"/>
                    <a:lumOff val="15000"/>
                  </a:schemeClr>
                </a:solidFill>
              </a:defRPr>
            </a:lvl1pPr>
          </a:lstStyle>
          <a:p>
            <a:r>
              <a:rPr lang="en-US" smtClean="0"/>
              <a:t>Drag picture to placeholder or click icon to add</a:t>
            </a:r>
            <a:endParaRPr lang="en-US" dirty="0"/>
          </a:p>
        </p:txBody>
      </p:sp>
      <p:sp>
        <p:nvSpPr>
          <p:cNvPr id="2" name="Title 1"/>
          <p:cNvSpPr>
            <a:spLocks noGrp="1"/>
          </p:cNvSpPr>
          <p:nvPr>
            <p:ph type="title"/>
          </p:nvPr>
        </p:nvSpPr>
        <p:spPr>
          <a:xfrm>
            <a:off x="152400" y="6172200"/>
            <a:ext cx="8229600" cy="571500"/>
          </a:xfrm>
        </p:spPr>
        <p:txBody>
          <a:bodyPr>
            <a:noAutofit/>
          </a:bodyPr>
          <a:lstStyle>
            <a:lvl1pPr algn="l">
              <a:defRPr sz="3600" b="1">
                <a:solidFill>
                  <a:schemeClr val="tx1">
                    <a:lumMod val="85000"/>
                    <a:lumOff val="15000"/>
                  </a:schemeClr>
                </a:solidFill>
              </a:defRPr>
            </a:lvl1pPr>
          </a:lstStyle>
          <a:p>
            <a:r>
              <a:rPr lang="en-US" smtClean="0"/>
              <a:t>Click to edit Master title style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ull Page Photo with Titl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EFEED2B4-868F-4681-9E70-FF7ECCDC67D4}" type="datetimeFigureOut">
              <a:rPr lang="en-US" smtClean="0"/>
              <a:t>4/17/13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0F88FF4-1BD9-4AA8-B980-C7776087ABAF}" type="slidenum">
              <a:rPr lang="en-US" smtClean="0"/>
              <a:t>‹#›</a:t>
            </a:fld>
            <a:endParaRPr lang="en-US"/>
          </a:p>
        </p:txBody>
      </p:sp>
      <p:sp>
        <p:nvSpPr>
          <p:cNvPr id="8" name="Rectangle 6"/>
          <p:cNvSpPr>
            <a:spLocks noGrp="1" noChangeAspect="1"/>
          </p:cNvSpPr>
          <p:nvPr>
            <p:ph type="pic" sz="quarter" idx="13"/>
          </p:nvPr>
        </p:nvSpPr>
        <p:spPr>
          <a:xfrm>
            <a:off x="0" y="0"/>
            <a:ext cx="9144000" cy="6858000"/>
          </a:xfrm>
          <a:no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t">
            <a:normAutofit/>
          </a:bodyPr>
          <a:lstStyle>
            <a:lvl1pPr marL="0" marR="0" indent="1588" algn="ctr" rtl="0" latinLnBrk="0">
              <a:spcBef>
                <a:spcPct val="20000"/>
              </a:spcBef>
              <a:buFontTx/>
              <a:buNone/>
              <a:defRPr sz="2400" i="0">
                <a:solidFill>
                  <a:schemeClr val="tx1">
                    <a:lumMod val="75000"/>
                    <a:lumOff val="25000"/>
                  </a:schemeClr>
                </a:solidFill>
                <a:latin typeface="+mn-lt"/>
                <a:ea typeface="+mn-ea"/>
                <a:cs typeface="+mn-cs"/>
              </a:defRPr>
            </a:lvl1pPr>
            <a:extLst/>
          </a:lstStyle>
          <a:p>
            <a:pPr marL="0" marR="0" indent="0" algn="ctr">
              <a:buFontTx/>
              <a:buNone/>
            </a:pPr>
            <a:r>
              <a:rPr lang="en-US" i="0" smtClean="0"/>
              <a:t>Drag picture to placeholder or click icon to add</a:t>
            </a:r>
            <a:endParaRPr lang="en-US" i="0" dirty="0"/>
          </a:p>
        </p:txBody>
      </p:sp>
      <p:sp>
        <p:nvSpPr>
          <p:cNvPr id="12"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Color">
    <p:spTree>
      <p:nvGrpSpPr>
        <p:cNvPr id="1" name=""/>
        <p:cNvGrpSpPr/>
        <p:nvPr/>
      </p:nvGrpSpPr>
      <p:grpSpPr>
        <a:xfrm>
          <a:off x="0" y="0"/>
          <a:ext cx="0" cy="0"/>
          <a:chOff x="0" y="0"/>
          <a:chExt cx="0" cy="0"/>
        </a:xfrm>
      </p:grpSpPr>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7"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Album Section with 3 Portrait">
    <p:bg>
      <p:bgPr>
        <a:solidFill>
          <a:schemeClr val="bg1">
            <a:lumMod val="95000"/>
          </a:schemeClr>
        </a:solidFill>
        <a:effectLst/>
      </p:bgPr>
    </p:bg>
    <p:spTree>
      <p:nvGrpSpPr>
        <p:cNvPr id="1" name=""/>
        <p:cNvGrpSpPr/>
        <p:nvPr/>
      </p:nvGrpSpPr>
      <p:grpSpPr>
        <a:xfrm>
          <a:off x="0" y="0"/>
          <a:ext cx="0" cy="0"/>
          <a:chOff x="0" y="0"/>
          <a:chExt cx="0" cy="0"/>
        </a:xfrm>
      </p:grpSpPr>
      <p:sp>
        <p:nvSpPr>
          <p:cNvPr id="8" name="Rectangle 2"/>
          <p:cNvSpPr>
            <a:spLocks noGrp="1"/>
          </p:cNvSpPr>
          <p:nvPr>
            <p:ph type="title" hasCustomPrompt="1"/>
          </p:nvPr>
        </p:nvSpPr>
        <p:spPr>
          <a:xfrm>
            <a:off x="457200" y="3390900"/>
            <a:ext cx="7781730" cy="990600"/>
          </a:xfrm>
        </p:spPr>
        <p:txBody>
          <a:bodyPr vert="horz" bIns="0" anchor="b" anchorCtr="0">
            <a:normAutofit/>
          </a:bodyPr>
          <a:lstStyle>
            <a:lvl1pPr>
              <a:defRPr sz="4400" b="1" baseline="0">
                <a:solidFill>
                  <a:srgbClr val="FC7500"/>
                </a:solidFill>
              </a:defRPr>
            </a:lvl1pPr>
            <a:extLst/>
          </a:lstStyle>
          <a:p>
            <a:r>
              <a:rPr lang="en-US" dirty="0" smtClean="0"/>
              <a:t>Click to add section title</a:t>
            </a:r>
            <a:endParaRPr lang="en-US" dirty="0"/>
          </a:p>
        </p:txBody>
      </p:sp>
      <p:sp>
        <p:nvSpPr>
          <p:cNvPr id="9" name="Rectangle 11"/>
          <p:cNvSpPr>
            <a:spLocks noGrp="1"/>
          </p:cNvSpPr>
          <p:nvPr>
            <p:ph type="body" sz="quarter" idx="14" hasCustomPrompt="1"/>
          </p:nvPr>
        </p:nvSpPr>
        <p:spPr>
          <a:xfrm>
            <a:off x="457200" y="4572000"/>
            <a:ext cx="7772400" cy="838200"/>
          </a:xfrm>
        </p:spPr>
        <p:txBody>
          <a:bodyPr vert="horz" tIns="0"/>
          <a:lstStyle>
            <a:lvl1pPr algn="ctr">
              <a:buFontTx/>
              <a:buNone/>
              <a:defRPr sz="1800">
                <a:solidFill>
                  <a:schemeClr val="tx1">
                    <a:lumMod val="75000"/>
                    <a:lumOff val="25000"/>
                  </a:schemeClr>
                </a:solidFill>
              </a:defRPr>
            </a:lvl1pPr>
            <a:extLst/>
          </a:lstStyle>
          <a:p>
            <a:pPr lvl="0"/>
            <a:r>
              <a:rPr lang="en-US" dirty="0" smtClean="0"/>
              <a:t>Click to add subtitle</a:t>
            </a:r>
            <a:endParaRPr lang="en-US" dirty="0"/>
          </a:p>
        </p:txBody>
      </p:sp>
      <p:sp>
        <p:nvSpPr>
          <p:cNvPr id="10" name="Rectangle 6"/>
          <p:cNvSpPr>
            <a:spLocks noGrp="1"/>
          </p:cNvSpPr>
          <p:nvPr>
            <p:ph type="pic" sz="quarter" idx="11"/>
          </p:nvPr>
        </p:nvSpPr>
        <p:spPr>
          <a:xfrm>
            <a:off x="490868"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1" name="Rectangle 6"/>
          <p:cNvSpPr>
            <a:spLocks noGrp="1"/>
          </p:cNvSpPr>
          <p:nvPr>
            <p:ph type="pic" sz="quarter" idx="15"/>
          </p:nvPr>
        </p:nvSpPr>
        <p:spPr>
          <a:xfrm>
            <a:off x="3179134"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2" name="Rectangle 6"/>
          <p:cNvSpPr>
            <a:spLocks noGrp="1"/>
          </p:cNvSpPr>
          <p:nvPr>
            <p:ph type="pic" sz="quarter" idx="16"/>
          </p:nvPr>
        </p:nvSpPr>
        <p:spPr>
          <a:xfrm>
            <a:off x="5867400" y="807195"/>
            <a:ext cx="2286000" cy="2286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000" i="0" kern="1200" dirty="0">
                <a:solidFill>
                  <a:schemeClr val="tx1">
                    <a:lumMod val="65000"/>
                    <a:lumOff val="35000"/>
                  </a:schemeClr>
                </a:solidFill>
                <a:latin typeface="+mn-lt"/>
                <a:ea typeface="+mn-ea"/>
                <a:cs typeface="+mn-cs"/>
              </a:defRPr>
            </a:lvl1pPr>
            <a:extLst/>
          </a:lstStyle>
          <a:p>
            <a:pPr algn="ctr">
              <a:buFontTx/>
              <a:buNone/>
            </a:pPr>
            <a:r>
              <a:rPr lang="en-US" sz="2000" smtClean="0"/>
              <a:t>Drag picture to placeholder or click icon to add</a:t>
            </a:r>
            <a:endParaRPr lang="en-US" sz="2000" dirty="0"/>
          </a:p>
        </p:txBody>
      </p:sp>
      <p:sp>
        <p:nvSpPr>
          <p:cNvPr id="1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9" name="Footer Placeholder 4"/>
          <p:cNvSpPr>
            <a:spLocks noGrp="1"/>
          </p:cNvSpPr>
          <p:nvPr>
            <p:ph type="ftr" sz="quarter" idx="17"/>
          </p:nvPr>
        </p:nvSpPr>
        <p:spPr>
          <a:xfrm>
            <a:off x="2971800" y="6553200"/>
            <a:ext cx="2895600" cy="304800"/>
          </a:xfrm>
        </p:spPr>
        <p:txBody>
          <a:bodyPr/>
          <a:lstStyle/>
          <a:p>
            <a:endParaRPr lang="en-US"/>
          </a:p>
        </p:txBody>
      </p:sp>
      <p:sp>
        <p:nvSpPr>
          <p:cNvPr id="20"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21" name="Rectangle 20"/>
          <p:cNvSpPr/>
          <p:nvPr userDrawn="1"/>
        </p:nvSpPr>
        <p:spPr>
          <a:xfrm>
            <a:off x="8524568" y="0"/>
            <a:ext cx="540774" cy="6858000"/>
          </a:xfrm>
          <a:prstGeom prst="rect">
            <a:avLst/>
          </a:prstGeom>
          <a:solidFill>
            <a:srgbClr val="91BED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22" name="Straight Connector 21"/>
          <p:cNvCxnSpPr/>
          <p:nvPr userDrawn="1"/>
        </p:nvCxnSpPr>
        <p:spPr>
          <a:xfrm rot="5400000">
            <a:off x="5693734" y="3429000"/>
            <a:ext cx="6858000" cy="0"/>
          </a:xfrm>
          <a:prstGeom prst="line">
            <a:avLst/>
          </a:prstGeom>
          <a:ln w="50800">
            <a:solidFill>
              <a:srgbClr val="91BED4"/>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ndscape with Transparent Caption">
    <p:spTree>
      <p:nvGrpSpPr>
        <p:cNvPr id="1" name=""/>
        <p:cNvGrpSpPr/>
        <p:nvPr/>
      </p:nvGrpSpPr>
      <p:grpSpPr>
        <a:xfrm>
          <a:off x="0" y="0"/>
          <a:ext cx="0" cy="0"/>
          <a:chOff x="0" y="0"/>
          <a:chExt cx="0" cy="0"/>
        </a:xfrm>
      </p:grpSpPr>
      <p:sp>
        <p:nvSpPr>
          <p:cNvPr id="6" name="Rectangle 9"/>
          <p:cNvSpPr>
            <a:spLocks noGrp="1" noChangeAspect="1"/>
          </p:cNvSpPr>
          <p:nvPr>
            <p:ph type="pic" sz="quarter" idx="14"/>
          </p:nvPr>
        </p:nvSpPr>
        <p:spPr>
          <a:xfrm>
            <a:off x="1143000" y="762000"/>
            <a:ext cx="6299200" cy="47244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9"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0" name="Footer Placeholder 4"/>
          <p:cNvSpPr>
            <a:spLocks noGrp="1"/>
          </p:cNvSpPr>
          <p:nvPr>
            <p:ph type="ftr" sz="quarter" idx="11"/>
          </p:nvPr>
        </p:nvSpPr>
        <p:spPr>
          <a:xfrm>
            <a:off x="2971800" y="6553200"/>
            <a:ext cx="2895600" cy="304800"/>
          </a:xfrm>
        </p:spPr>
        <p:txBody>
          <a:bodyPr/>
          <a:lstStyle/>
          <a:p>
            <a:endParaRPr lang="en-US"/>
          </a:p>
        </p:txBody>
      </p:sp>
      <p:sp>
        <p:nvSpPr>
          <p:cNvPr id="11"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11"/>
          <p:cNvSpPr/>
          <p:nvPr userDrawn="1"/>
        </p:nvSpPr>
        <p:spPr>
          <a:xfrm>
            <a:off x="1170166" y="5669280"/>
            <a:ext cx="6297434" cy="731520"/>
          </a:xfrm>
          <a:prstGeom prst="rect">
            <a:avLst/>
          </a:prstGeom>
          <a:noFill/>
          <a:ln w="38100">
            <a:solidFill>
              <a:schemeClr val="tx1">
                <a:lumMod val="95000"/>
                <a:lumOff val="5000"/>
                <a:alpha val="54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6" hasCustomPrompt="1"/>
          </p:nvPr>
        </p:nvSpPr>
        <p:spPr>
          <a:xfrm>
            <a:off x="1219199" y="5715000"/>
            <a:ext cx="6191693" cy="632637"/>
          </a:xfrm>
          <a:solidFill>
            <a:schemeClr val="tx1">
              <a:alpha val="35000"/>
            </a:schemeClr>
          </a:solidFill>
        </p:spPr>
        <p:txBody>
          <a:bodyPr vert="horz" lIns="91440" tIns="45720" rIns="91440" bIns="45720" rtlCol="0">
            <a:normAutofit/>
          </a:bodyPr>
          <a:lstStyle>
            <a:lvl1pPr marL="342900" indent="-342900" algn="ctr" defTabSz="914400" rtl="0" eaLnBrk="1" latinLnBrk="0" hangingPunct="1">
              <a:spcBef>
                <a:spcPct val="20000"/>
              </a:spcBef>
              <a:buFont typeface="Arial" pitchFamily="34" charset="0"/>
              <a:buNone/>
              <a:defRPr lang="en-US" sz="3000" b="1" kern="1200" dirty="0" smtClean="0">
                <a:solidFill>
                  <a:schemeClr val="tx1">
                    <a:lumMod val="85000"/>
                    <a:lumOff val="15000"/>
                  </a:schemeClr>
                </a:solidFill>
                <a:latin typeface="Arial" pitchFamily="34" charset="0"/>
                <a:ea typeface="+mn-ea"/>
                <a:cs typeface="Arial" pitchFamily="34" charset="0"/>
              </a:defRPr>
            </a:lvl1pPr>
          </a:lstStyle>
          <a:p>
            <a:pPr lvl="0"/>
            <a:r>
              <a:rPr lang="en-US" dirty="0" smtClean="0"/>
              <a:t>Click to add title</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2" name="Title 1"/>
          <p:cNvSpPr>
            <a:spLocks noGrp="1"/>
          </p:cNvSpPr>
          <p:nvPr>
            <p:ph type="title"/>
          </p:nvPr>
        </p:nvSpPr>
        <p:spPr>
          <a:xfrm>
            <a:off x="1676400" y="4800600"/>
            <a:ext cx="5486400" cy="566738"/>
          </a:xfrm>
          <a:solidFill>
            <a:srgbClr val="FC7500"/>
          </a:solidFill>
        </p:spPr>
        <p:txBody>
          <a:bodyPr anchor="b"/>
          <a:lstStyle>
            <a:lvl1pPr algn="l">
              <a:defRPr sz="2000" b="1">
                <a:solidFill>
                  <a:schemeClr val="bg1"/>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676400" y="612775"/>
            <a:ext cx="5486400" cy="4114800"/>
          </a:xfrm>
          <a:solidFill>
            <a:schemeClr val="bg1">
              <a:lumMod val="95000"/>
            </a:schemeClr>
          </a:solidFill>
        </p:spPr>
        <p:txBody>
          <a:bodyPr/>
          <a:lstStyle>
            <a:lvl1pPr marL="0" indent="0" algn="ctr">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1676400" y="5443538"/>
            <a:ext cx="5486400" cy="804862"/>
          </a:xfrm>
        </p:spPr>
        <p:txBody>
          <a:bodyPr>
            <a:normAutofit/>
          </a:bodyPr>
          <a:lstStyle>
            <a:lvl1pPr marL="0" indent="0">
              <a:buNone/>
              <a:defRPr sz="1600">
                <a:solidFill>
                  <a:schemeClr val="tx1">
                    <a:lumMod val="85000"/>
                    <a:lumOff val="1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1" name="Footer Placeholder 4"/>
          <p:cNvSpPr>
            <a:spLocks noGrp="1"/>
          </p:cNvSpPr>
          <p:nvPr>
            <p:ph type="ftr" sz="quarter" idx="11"/>
          </p:nvPr>
        </p:nvSpPr>
        <p:spPr>
          <a:xfrm>
            <a:off x="2971800" y="6553200"/>
            <a:ext cx="2895600" cy="304800"/>
          </a:xfrm>
        </p:spPr>
        <p:txBody>
          <a:bodyPr/>
          <a:lstStyle/>
          <a:p>
            <a:endParaRPr lang="en-US"/>
          </a:p>
        </p:txBody>
      </p:sp>
      <p:sp>
        <p:nvSpPr>
          <p:cNvPr id="12"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ndscape with Cap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5"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6" name="Footer Placeholder 4"/>
          <p:cNvSpPr>
            <a:spLocks noGrp="1"/>
          </p:cNvSpPr>
          <p:nvPr>
            <p:ph type="ftr" sz="quarter" idx="11"/>
          </p:nvPr>
        </p:nvSpPr>
        <p:spPr>
          <a:xfrm>
            <a:off x="2971800" y="6553200"/>
            <a:ext cx="2895600" cy="304800"/>
          </a:xfrm>
        </p:spPr>
        <p:txBody>
          <a:bodyPr/>
          <a:lstStyle/>
          <a:p>
            <a:endParaRPr lang="en-US"/>
          </a:p>
        </p:txBody>
      </p:sp>
      <p:sp>
        <p:nvSpPr>
          <p:cNvPr id="9"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
        <p:nvSpPr>
          <p:cNvPr id="12" name="Rectangle 9"/>
          <p:cNvSpPr>
            <a:spLocks noGrp="1" noChangeAspect="1"/>
          </p:cNvSpPr>
          <p:nvPr>
            <p:ph type="pic" sz="quarter" idx="14"/>
          </p:nvPr>
        </p:nvSpPr>
        <p:spPr>
          <a:xfrm>
            <a:off x="1244600" y="304800"/>
            <a:ext cx="6299200" cy="4724400"/>
          </a:xfrm>
          <a:solidFill>
            <a:schemeClr val="bg1">
              <a:lumMod val="95000"/>
            </a:schemeClr>
          </a:solidFill>
          <a:ln w="38100" cap="sq" cmpd="sng" algn="ctr">
            <a:noFill/>
            <a:prstDash val="solid"/>
            <a:miter lim="800000"/>
          </a:ln>
          <a:effectLst/>
        </p:spPr>
        <p:style>
          <a:lnRef idx="3">
            <a:schemeClr val="lt1"/>
          </a:lnRef>
          <a:fillRef idx="1">
            <a:schemeClr val="accent1"/>
          </a:fillRef>
          <a:effectRef idx="1">
            <a:schemeClr val="accent1"/>
          </a:effectRef>
          <a:fontRef idx="minor">
            <a:schemeClr val="lt1"/>
          </a:fontRef>
        </p:style>
        <p:txBody>
          <a:bodyPr anchor="t"/>
          <a:lstStyle>
            <a:lvl1pPr marL="0" marR="0" indent="1588" algn="ctr" rtl="0" latinLnBrk="0">
              <a:spcBef>
                <a:spcPct val="20000"/>
              </a:spcBef>
              <a:buFontTx/>
              <a:buNone/>
              <a:defRPr lang="en-US" sz="2800" i="0" smtClean="0">
                <a:solidFill>
                  <a:schemeClr val="tx1">
                    <a:lumMod val="50000"/>
                    <a:lumOff val="50000"/>
                  </a:schemeClr>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14" name="Text Placeholder 13"/>
          <p:cNvSpPr>
            <a:spLocks noGrp="1"/>
          </p:cNvSpPr>
          <p:nvPr>
            <p:ph type="body" sz="quarter" idx="15" hasCustomPrompt="1"/>
          </p:nvPr>
        </p:nvSpPr>
        <p:spPr>
          <a:xfrm>
            <a:off x="457200" y="5181600"/>
            <a:ext cx="7848600" cy="457200"/>
          </a:xfrm>
        </p:spPr>
        <p:txBody>
          <a:bodyPr>
            <a:normAutofit/>
          </a:bodyPr>
          <a:lstStyle>
            <a:lvl1pPr>
              <a:buNone/>
              <a:defRPr sz="2400" b="1" baseline="0">
                <a:solidFill>
                  <a:srgbClr val="FC7500"/>
                </a:solidFill>
              </a:defRPr>
            </a:lvl1pPr>
          </a:lstStyle>
          <a:p>
            <a:pPr lvl="0"/>
            <a:r>
              <a:rPr lang="en-US" dirty="0" smtClean="0"/>
              <a:t>Click to add title</a:t>
            </a:r>
            <a:endParaRPr lang="en-US" dirty="0"/>
          </a:p>
        </p:txBody>
      </p:sp>
      <p:sp>
        <p:nvSpPr>
          <p:cNvPr id="16" name="Text Placeholder 15"/>
          <p:cNvSpPr>
            <a:spLocks noGrp="1"/>
          </p:cNvSpPr>
          <p:nvPr>
            <p:ph type="body" sz="quarter" idx="16" hasCustomPrompt="1"/>
          </p:nvPr>
        </p:nvSpPr>
        <p:spPr>
          <a:xfrm>
            <a:off x="457200" y="5715000"/>
            <a:ext cx="7848600" cy="685800"/>
          </a:xfrm>
        </p:spPr>
        <p:txBody>
          <a:bodyPr>
            <a:noAutofit/>
          </a:bodyPr>
          <a:lstStyle>
            <a:lvl1pPr>
              <a:buNone/>
              <a:defRPr sz="1800" baseline="0">
                <a:solidFill>
                  <a:schemeClr val="tx1">
                    <a:lumMod val="75000"/>
                    <a:lumOff val="25000"/>
                  </a:schemeClr>
                </a:solidFill>
              </a:defRPr>
            </a:lvl1pPr>
          </a:lstStyle>
          <a:p>
            <a:pPr lvl="0"/>
            <a:r>
              <a:rPr lang="en-US" dirty="0" smtClean="0"/>
              <a:t>Click to add text</a:t>
            </a:r>
            <a:endParaRPr lang="en-US" dirty="0"/>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Landscape">
    <p:bg>
      <p:bgPr>
        <a:solidFill>
          <a:schemeClr val="bg1">
            <a:lumMod val="95000"/>
          </a:schemeClr>
        </a:solidFill>
        <a:effectLst/>
      </p:bgPr>
    </p:bg>
    <p:spTree>
      <p:nvGrpSpPr>
        <p:cNvPr id="1" name=""/>
        <p:cNvGrpSpPr/>
        <p:nvPr/>
      </p:nvGrpSpPr>
      <p:grpSpPr>
        <a:xfrm>
          <a:off x="0" y="0"/>
          <a:ext cx="0" cy="0"/>
          <a:chOff x="0" y="0"/>
          <a:chExt cx="0" cy="0"/>
        </a:xfrm>
      </p:grpSpPr>
      <p:sp>
        <p:nvSpPr>
          <p:cNvPr id="7" name="Rectangle 6"/>
          <p:cNvSpPr/>
          <p:nvPr userDrawn="1"/>
        </p:nvSpPr>
        <p:spPr>
          <a:xfrm>
            <a:off x="477079" y="228600"/>
            <a:ext cx="8189844" cy="6172200"/>
          </a:xfrm>
          <a:prstGeom prst="rect">
            <a:avLst/>
          </a:prstGeom>
          <a:noFill/>
          <a:ln w="117475" cmpd="thinThick">
            <a:solidFill>
              <a:srgbClr val="FC7500"/>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p:cNvSpPr>
            <a:spLocks noGrp="1" noChangeAspect="1"/>
          </p:cNvSpPr>
          <p:nvPr>
            <p:ph type="pic" sz="quarter" idx="13"/>
          </p:nvPr>
        </p:nvSpPr>
        <p:spPr>
          <a:xfrm>
            <a:off x="551994" y="299695"/>
            <a:ext cx="8040013" cy="6030010"/>
          </a:xfrm>
          <a:solidFill>
            <a:schemeClr val="bg1"/>
          </a:solidFill>
          <a:ln w="57150">
            <a:noFill/>
          </a:ln>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8"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9" name="Footer Placeholder 4"/>
          <p:cNvSpPr>
            <a:spLocks noGrp="1"/>
          </p:cNvSpPr>
          <p:nvPr>
            <p:ph type="ftr" sz="quarter" idx="11"/>
          </p:nvPr>
        </p:nvSpPr>
        <p:spPr>
          <a:xfrm>
            <a:off x="3124200" y="6553200"/>
            <a:ext cx="2895600" cy="304800"/>
          </a:xfrm>
        </p:spPr>
        <p:txBody>
          <a:bodyPr/>
          <a:lstStyle/>
          <a:p>
            <a:endParaRPr lang="en-US"/>
          </a:p>
        </p:txBody>
      </p:sp>
      <p:sp>
        <p:nvSpPr>
          <p:cNvPr id="10" name="Slide Number Placeholder 5"/>
          <p:cNvSpPr>
            <a:spLocks noGrp="1"/>
          </p:cNvSpPr>
          <p:nvPr>
            <p:ph type="sldNum" sz="quarter" idx="12"/>
          </p:nvPr>
        </p:nvSpPr>
        <p:spPr>
          <a:xfrm>
            <a:off x="6553200" y="6553200"/>
            <a:ext cx="21336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ndscape with Title">
    <p:bg>
      <p:bgPr>
        <a:solidFill>
          <a:srgbClr val="91BED4"/>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3804047" cy="6858000"/>
          </a:xfrm>
          <a:prstGeom prst="rect">
            <a:avLst/>
          </a:prstGeom>
        </p:spPr>
      </p:pic>
      <p:sp>
        <p:nvSpPr>
          <p:cNvPr id="3" name="Date Placeholder 2"/>
          <p:cNvSpPr>
            <a:spLocks noGrp="1"/>
          </p:cNvSpPr>
          <p:nvPr>
            <p:ph type="dt" sz="half" idx="10"/>
          </p:nvPr>
        </p:nvSpPr>
        <p:spPr/>
        <p:txBody>
          <a:bodyPr/>
          <a:lstStyle>
            <a:lvl1pPr>
              <a:defRPr>
                <a:solidFill>
                  <a:schemeClr val="bg1"/>
                </a:solidFill>
              </a:defRPr>
            </a:lvl1pPr>
          </a:lstStyle>
          <a:p>
            <a:fld id="{EFEED2B4-868F-4681-9E70-FF7ECCDC67D4}" type="datetimeFigureOut">
              <a:rPr lang="en-US" smtClean="0"/>
              <a:pPr/>
              <a:t>4/17/13</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80F88FF4-1BD9-4AA8-B980-C7776087ABAF}" type="slidenum">
              <a:rPr lang="en-US" smtClean="0"/>
              <a:pPr/>
              <a:t>‹#›</a:t>
            </a:fld>
            <a:endParaRPr lang="en-US" dirty="0"/>
          </a:p>
        </p:txBody>
      </p:sp>
      <p:sp>
        <p:nvSpPr>
          <p:cNvPr id="6" name="Rectangle 9"/>
          <p:cNvSpPr>
            <a:spLocks noGrp="1" noChangeAspect="1"/>
          </p:cNvSpPr>
          <p:nvPr>
            <p:ph type="pic" sz="quarter" idx="13"/>
          </p:nvPr>
        </p:nvSpPr>
        <p:spPr>
          <a:xfrm>
            <a:off x="533400" y="370790"/>
            <a:ext cx="8040013" cy="603001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342900" marR="0" indent="-342900" algn="ctr" defTabSz="914400" rtl="0" eaLnBrk="1" latinLnBrk="0" hangingPunct="1">
              <a:spcBef>
                <a:spcPct val="20000"/>
              </a:spcBef>
              <a:buClr>
                <a:srgbClr val="438086"/>
              </a:buClr>
              <a:buSzPct val="60000"/>
              <a:buFontTx/>
              <a:buNone/>
              <a:defRPr lang="en-US" sz="2400" i="0" kern="1200" dirty="0">
                <a:solidFill>
                  <a:srgbClr val="FC7500"/>
                </a:solidFill>
                <a:latin typeface="+mn-lt"/>
                <a:ea typeface="+mn-ea"/>
                <a:cs typeface="+mn-cs"/>
              </a:defRPr>
            </a:lvl1pPr>
            <a:extLst/>
          </a:lstStyle>
          <a:p>
            <a:pPr marL="0" marR="0" indent="1588" algn="ctr" rtl="0" latinLnBrk="0">
              <a:spcBef>
                <a:spcPct val="20000"/>
              </a:spcBef>
              <a:buFontTx/>
              <a:buNone/>
            </a:pPr>
            <a:r>
              <a:rPr lang="en-US" sz="2400" i="0" smtClean="0">
                <a:solidFill>
                  <a:schemeClr val="tx1"/>
                </a:solidFill>
                <a:latin typeface="+mn-lt"/>
                <a:ea typeface="+mn-ea"/>
                <a:cs typeface="+mn-cs"/>
              </a:rPr>
              <a:t>Drag picture to placeholder or click icon to add</a:t>
            </a:r>
            <a:endParaRPr lang="en-US" i="0" dirty="0"/>
          </a:p>
        </p:txBody>
      </p:sp>
      <p:sp>
        <p:nvSpPr>
          <p:cNvPr id="7" name="Text Placeholder 10"/>
          <p:cNvSpPr>
            <a:spLocks noGrp="1"/>
          </p:cNvSpPr>
          <p:nvPr>
            <p:ph type="body" sz="quarter" idx="14" hasCustomPrompt="1"/>
          </p:nvPr>
        </p:nvSpPr>
        <p:spPr>
          <a:xfrm>
            <a:off x="5105400" y="5257800"/>
            <a:ext cx="4038600" cy="505047"/>
          </a:xfrm>
          <a:solidFill>
            <a:schemeClr val="tx1">
              <a:alpha val="46000"/>
            </a:schemeClr>
          </a:solidFill>
        </p:spPr>
        <p:txBody>
          <a:bodyPr>
            <a:normAutofit/>
          </a:bodyPr>
          <a:lstStyle>
            <a:lvl1pPr>
              <a:buNone/>
              <a:defRPr sz="2800" baseline="0">
                <a:solidFill>
                  <a:schemeClr val="bg1"/>
                </a:solidFill>
              </a:defRPr>
            </a:lvl1pPr>
          </a:lstStyle>
          <a:p>
            <a:pPr lvl="0"/>
            <a:r>
              <a:rPr lang="en-US" dirty="0" smtClean="0"/>
              <a:t>Click to add Title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Up Portrait with Captions">
    <p:bg>
      <p:bgPr>
        <a:solidFill>
          <a:schemeClr val="bg1">
            <a:lumMod val="95000"/>
          </a:schemeClr>
        </a:solidFill>
        <a:effectLst/>
      </p:bgPr>
    </p:bg>
    <p:spTree>
      <p:nvGrpSpPr>
        <p:cNvPr id="1" name=""/>
        <p:cNvGrpSpPr/>
        <p:nvPr/>
      </p:nvGrpSpPr>
      <p:grpSpPr>
        <a:xfrm>
          <a:off x="0" y="0"/>
          <a:ext cx="0" cy="0"/>
          <a:chOff x="0" y="0"/>
          <a:chExt cx="0" cy="0"/>
        </a:xfrm>
      </p:grpSpPr>
      <p:sp>
        <p:nvSpPr>
          <p:cNvPr id="6" name="Rectangle 8"/>
          <p:cNvSpPr>
            <a:spLocks noGrp="1" noChangeAspect="1"/>
          </p:cNvSpPr>
          <p:nvPr>
            <p:ph type="pic" sz="quarter" idx="13"/>
          </p:nvPr>
        </p:nvSpPr>
        <p:spPr>
          <a:xfrm>
            <a:off x="4512497" y="381000"/>
            <a:ext cx="3431353" cy="4575141"/>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1588" algn="ctr" defTabSz="914400" rtl="0" eaLnBrk="1" latinLnBrk="0" hangingPunct="1">
              <a:spcBef>
                <a:spcPct val="20000"/>
              </a:spcBef>
              <a:buFontTx/>
              <a:buNone/>
              <a:defRPr lang="en-US" sz="2400" i="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7" name="Rectangle 8"/>
          <p:cNvSpPr>
            <a:spLocks noGrp="1" noChangeAspect="1"/>
          </p:cNvSpPr>
          <p:nvPr>
            <p:ph type="pic" sz="quarter" idx="14"/>
          </p:nvPr>
        </p:nvSpPr>
        <p:spPr>
          <a:xfrm>
            <a:off x="857250" y="381000"/>
            <a:ext cx="3429000" cy="4572000"/>
          </a:xfrm>
          <a:solidFill>
            <a:srgbClr val="F0F0F0"/>
          </a:solidFill>
          <a:ln w="57150">
            <a:solidFill>
              <a:schemeClr val="bg1"/>
            </a:solidFill>
          </a:ln>
          <a:effectLst>
            <a:outerShdw dist="38100" dir="2700000" algn="tl" rotWithShape="0">
              <a:prstClr val="black">
                <a:alpha val="17000"/>
              </a:prstClr>
            </a:outerShdw>
          </a:effectLst>
        </p:spPr>
        <p:txBody>
          <a:bodyPr vert="horz" lIns="91440" tIns="45720" rIns="91440" bIns="45720" rtlCol="0">
            <a:normAutofit/>
          </a:bodyPr>
          <a:lstStyle>
            <a:lvl1pPr marL="0" marR="0" indent="0" algn="ctr" defTabSz="914400" rtl="0" eaLnBrk="1" latinLnBrk="0" hangingPunct="1">
              <a:spcBef>
                <a:spcPct val="20000"/>
              </a:spcBef>
              <a:buFontTx/>
              <a:buNone/>
              <a:defRPr lang="en-US" sz="2400" kern="1200" dirty="0">
                <a:solidFill>
                  <a:schemeClr val="tx1">
                    <a:lumMod val="65000"/>
                    <a:lumOff val="35000"/>
                  </a:schemeClr>
                </a:solidFill>
                <a:latin typeface="+mn-lt"/>
                <a:ea typeface="+mn-ea"/>
                <a:cs typeface="+mn-cs"/>
              </a:defRPr>
            </a:lvl1pPr>
            <a:extLst/>
          </a:lstStyle>
          <a:p>
            <a:pPr marL="0" marR="0" indent="1588" algn="ctr" rtl="0" latinLnBrk="0">
              <a:spcBef>
                <a:spcPct val="20000"/>
              </a:spcBef>
              <a:buFontTx/>
              <a:buNone/>
            </a:pPr>
            <a:r>
              <a:rPr lang="en-US" sz="2400" i="0" smtClean="0"/>
              <a:t>Drag picture to placeholder or click icon to add</a:t>
            </a:r>
            <a:endParaRPr lang="en-US" sz="2400" i="0" dirty="0"/>
          </a:p>
        </p:txBody>
      </p:sp>
      <p:sp>
        <p:nvSpPr>
          <p:cNvPr id="8" name="Rectangle 7"/>
          <p:cNvSpPr>
            <a:spLocks noGrp="1"/>
          </p:cNvSpPr>
          <p:nvPr>
            <p:ph type="body" sz="quarter" idx="15" hasCustomPrompt="1"/>
          </p:nvPr>
        </p:nvSpPr>
        <p:spPr>
          <a:xfrm>
            <a:off x="838200" y="5181600"/>
            <a:ext cx="3476626"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9" name="Rectangle 7"/>
          <p:cNvSpPr>
            <a:spLocks noGrp="1"/>
          </p:cNvSpPr>
          <p:nvPr>
            <p:ph type="body" sz="quarter" idx="16" hasCustomPrompt="1"/>
          </p:nvPr>
        </p:nvSpPr>
        <p:spPr>
          <a:xfrm>
            <a:off x="4505324" y="5181600"/>
            <a:ext cx="3476625" cy="1066800"/>
          </a:xfrm>
        </p:spPr>
        <p:txBody>
          <a:bodyPr lIns="91440" rIns="9144" anchor="t" anchorCtr="0">
            <a:noAutofit/>
          </a:bodyPr>
          <a:lstStyle>
            <a:lvl1pPr marL="0" marR="0" indent="0" algn="ctr" rtl="0" latinLnBrk="0">
              <a:spcBef>
                <a:spcPct val="20000"/>
              </a:spcBef>
              <a:buFontTx/>
              <a:buNone/>
              <a:defRPr sz="1800" baseline="0">
                <a:solidFill>
                  <a:schemeClr val="tx1">
                    <a:lumMod val="75000"/>
                    <a:lumOff val="25000"/>
                  </a:schemeClr>
                </a:solidFill>
                <a:latin typeface="+mn-lt"/>
                <a:ea typeface="+mn-ea"/>
                <a:cs typeface="+mn-cs"/>
              </a:defRPr>
            </a:lvl1pPr>
            <a:extLst/>
          </a:lstStyle>
          <a:p>
            <a:pPr lvl="0"/>
            <a:r>
              <a:rPr lang="en-US" dirty="0" smtClean="0"/>
              <a:t>Click to add caption</a:t>
            </a:r>
            <a:endParaRPr lang="en-US" dirty="0"/>
          </a:p>
        </p:txBody>
      </p:sp>
      <p:sp>
        <p:nvSpPr>
          <p:cNvPr id="12" name="Date Placeholder 3"/>
          <p:cNvSpPr>
            <a:spLocks noGrp="1"/>
          </p:cNvSpPr>
          <p:nvPr>
            <p:ph type="dt" sz="half" idx="10"/>
          </p:nvPr>
        </p:nvSpPr>
        <p:spPr>
          <a:xfrm>
            <a:off x="457200" y="6553200"/>
            <a:ext cx="2133600" cy="304800"/>
          </a:xfrm>
        </p:spPr>
        <p:txBody>
          <a:bodyPr/>
          <a:lstStyle/>
          <a:p>
            <a:fld id="{EFEED2B4-868F-4681-9E70-FF7ECCDC67D4}" type="datetimeFigureOut">
              <a:rPr lang="en-US" smtClean="0"/>
              <a:t>4/17/13</a:t>
            </a:fld>
            <a:endParaRPr lang="en-US"/>
          </a:p>
        </p:txBody>
      </p:sp>
      <p:sp>
        <p:nvSpPr>
          <p:cNvPr id="13" name="Footer Placeholder 4"/>
          <p:cNvSpPr>
            <a:spLocks noGrp="1"/>
          </p:cNvSpPr>
          <p:nvPr>
            <p:ph type="ftr" sz="quarter" idx="11"/>
          </p:nvPr>
        </p:nvSpPr>
        <p:spPr>
          <a:xfrm>
            <a:off x="2971800" y="6553200"/>
            <a:ext cx="2895600" cy="304800"/>
          </a:xfrm>
        </p:spPr>
        <p:txBody>
          <a:bodyPr/>
          <a:lstStyle/>
          <a:p>
            <a:endParaRPr lang="en-US"/>
          </a:p>
        </p:txBody>
      </p:sp>
      <p:sp>
        <p:nvSpPr>
          <p:cNvPr id="14" name="Slide Number Placeholder 5"/>
          <p:cNvSpPr>
            <a:spLocks noGrp="1"/>
          </p:cNvSpPr>
          <p:nvPr>
            <p:ph type="sldNum" sz="quarter" idx="12"/>
          </p:nvPr>
        </p:nvSpPr>
        <p:spPr>
          <a:xfrm>
            <a:off x="6248400" y="6553200"/>
            <a:ext cx="2057400" cy="304800"/>
          </a:xfrm>
        </p:spPr>
        <p:txBody>
          <a:bodyPr/>
          <a:lstStyle/>
          <a:p>
            <a:fld id="{80F88FF4-1BD9-4AA8-B980-C7776087ABAF}" type="slidenum">
              <a:rPr lang="en-US" smtClean="0"/>
              <a:t>‹#›</a:t>
            </a:fld>
            <a:endParaRPr lang="en-US"/>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553200"/>
            <a:ext cx="2133600" cy="304800"/>
          </a:xfrm>
          <a:prstGeom prst="rect">
            <a:avLst/>
          </a:prstGeom>
        </p:spPr>
        <p:txBody>
          <a:bodyPr vert="horz" lIns="91440" tIns="45720" rIns="91440" bIns="45720" rtlCol="0" anchor="ctr"/>
          <a:lstStyle>
            <a:lvl1pPr algn="l">
              <a:defRPr sz="1200">
                <a:solidFill>
                  <a:schemeClr val="tx1">
                    <a:tint val="75000"/>
                  </a:schemeClr>
                </a:solidFill>
              </a:defRPr>
            </a:lvl1pPr>
          </a:lstStyle>
          <a:p>
            <a:fld id="{EFEED2B4-868F-4681-9E70-FF7ECCDC67D4}" type="datetimeFigureOut">
              <a:rPr lang="en-US" smtClean="0"/>
              <a:t>4/17/13</a:t>
            </a:fld>
            <a:endParaRPr lang="en-US"/>
          </a:p>
        </p:txBody>
      </p:sp>
      <p:sp>
        <p:nvSpPr>
          <p:cNvPr id="5" name="Footer Placeholder 4"/>
          <p:cNvSpPr>
            <a:spLocks noGrp="1"/>
          </p:cNvSpPr>
          <p:nvPr>
            <p:ph type="ftr" sz="quarter" idx="3"/>
          </p:nvPr>
        </p:nvSpPr>
        <p:spPr>
          <a:xfrm>
            <a:off x="3124200" y="6553200"/>
            <a:ext cx="2895600" cy="304800"/>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553200"/>
            <a:ext cx="2133600" cy="304800"/>
          </a:xfrm>
          <a:prstGeom prst="rect">
            <a:avLst/>
          </a:prstGeom>
        </p:spPr>
        <p:txBody>
          <a:bodyPr vert="horz" lIns="91440" tIns="45720" rIns="91440" bIns="45720" rtlCol="0" anchor="ctr"/>
          <a:lstStyle>
            <a:lvl1pPr algn="r">
              <a:defRPr sz="1200">
                <a:solidFill>
                  <a:schemeClr val="tx1">
                    <a:tint val="75000"/>
                  </a:schemeClr>
                </a:solidFill>
              </a:defRPr>
            </a:lvl1pPr>
          </a:lstStyle>
          <a:p>
            <a:fld id="{80F88FF4-1BD9-4AA8-B980-C7776087ABAF}" type="slidenum">
              <a:rPr lang="en-US" smtClean="0"/>
              <a:t>‹#›</a:t>
            </a:fld>
            <a:endParaRPr lang="en-US"/>
          </a:p>
        </p:txBody>
      </p:sp>
      <p:sp>
        <p:nvSpPr>
          <p:cNvPr id="7" name="Rectangle 6"/>
          <p:cNvSpPr/>
          <p:nvPr/>
        </p:nvSpPr>
        <p:spPr>
          <a:xfrm>
            <a:off x="8532519" y="0"/>
            <a:ext cx="540774" cy="6858000"/>
          </a:xfrm>
          <a:prstGeom prst="rect">
            <a:avLst/>
          </a:prstGeom>
          <a:solidFill>
            <a:srgbClr val="FC7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C7500"/>
              </a:solidFill>
            </a:endParaRPr>
          </a:p>
        </p:txBody>
      </p:sp>
      <p:cxnSp>
        <p:nvCxnSpPr>
          <p:cNvPr id="8" name="Straight Connector 7"/>
          <p:cNvCxnSpPr/>
          <p:nvPr/>
        </p:nvCxnSpPr>
        <p:spPr>
          <a:xfrm rot="5400000">
            <a:off x="5693455" y="3429000"/>
            <a:ext cx="6858000" cy="0"/>
          </a:xfrm>
          <a:prstGeom prst="line">
            <a:avLst/>
          </a:prstGeom>
          <a:ln w="50800">
            <a:solidFill>
              <a:srgbClr val="FC7500"/>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1" r:id="rId2"/>
    <p:sldLayoutId id="2147483661" r:id="rId3"/>
    <p:sldLayoutId id="2147483676" r:id="rId4"/>
    <p:sldLayoutId id="2147483657" r:id="rId5"/>
    <p:sldLayoutId id="2147483655" r:id="rId6"/>
    <p:sldLayoutId id="2147483674" r:id="rId7"/>
    <p:sldLayoutId id="2147483675" r:id="rId8"/>
    <p:sldLayoutId id="2147483670" r:id="rId9"/>
    <p:sldLayoutId id="2147483671" r:id="rId10"/>
    <p:sldLayoutId id="2147483679" r:id="rId11"/>
    <p:sldLayoutId id="2147483680" r:id="rId12"/>
    <p:sldLayoutId id="2147483672" r:id="rId13"/>
    <p:sldLayoutId id="2147483673" r:id="rId14"/>
    <p:sldLayoutId id="2147483650" r:id="rId15"/>
    <p:sldLayoutId id="2147483667" r:id="rId16"/>
    <p:sldLayoutId id="2147483668" r:id="rId17"/>
    <p:sldLayoutId id="2147483666" r:id="rId18"/>
    <p:sldLayoutId id="2147483664" r:id="rId19"/>
    <p:sldLayoutId id="2147483663" r:id="rId20"/>
    <p:sldLayoutId id="2147483653" r:id="rId21"/>
    <p:sldLayoutId id="2147483652" r:id="rId22"/>
    <p:sldLayoutId id="2147483660" r:id="rId23"/>
    <p:sldLayoutId id="2147483658" r:id="rId24"/>
    <p:sldLayoutId id="2147483665" r:id="rId25"/>
    <p:sldLayoutId id="2147483669" r:id="rId26"/>
    <p:sldLayoutId id="2147483654" r:id="rId27"/>
    <p:sldLayoutId id="2147483656" r:id="rId28"/>
    <p:sldLayoutId id="2147483684" r:id="rId29"/>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1.png"/><Relationship Id="rId6" Type="http://schemas.microsoft.com/office/2007/relationships/hdphoto" Target="../media/hdphoto1.wdp"/><Relationship Id="rId7" Type="http://schemas.openxmlformats.org/officeDocument/2006/relationships/image" Target="../media/image30.png"/><Relationship Id="rId8" Type="http://schemas.openxmlformats.org/officeDocument/2006/relationships/image" Target="../media/image32.png"/><Relationship Id="rId9" Type="http://schemas.microsoft.com/office/2007/relationships/hdphoto" Target="../media/hdphoto2.wdp"/><Relationship Id="rId1" Type="http://schemas.openxmlformats.org/officeDocument/2006/relationships/slideLayout" Target="../slideLayouts/slideLayout1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5.xml"/><Relationship Id="rId2" Type="http://schemas.openxmlformats.org/officeDocument/2006/relationships/image" Target="../media/image33.jpe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slideLayout" Target="../slideLayouts/slideLayout5.xml"/><Relationship Id="rId2" Type="http://schemas.openxmlformats.org/officeDocument/2006/relationships/image" Target="../media/image33.jpeg"/></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jpeg"/><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 Id="rId3" Type="http://schemas.openxmlformats.org/officeDocument/2006/relationships/image" Target="../media/image44.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45.jpeg"/><Relationship Id="rId8" Type="http://schemas.microsoft.com/office/2007/relationships/hdphoto" Target="../media/hdphoto3.wdp"/><Relationship Id="rId9" Type="http://schemas.openxmlformats.org/officeDocument/2006/relationships/image" Target="../media/image16.png"/><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 Id="rId3" Type="http://schemas.openxmlformats.org/officeDocument/2006/relationships/image" Target="../media/image46.jpeg"/></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png"/><Relationship Id="rId5" Type="http://schemas.openxmlformats.org/officeDocument/2006/relationships/image" Target="../media/image50.jpeg"/><Relationship Id="rId1" Type="http://schemas.openxmlformats.org/officeDocument/2006/relationships/slideLayout" Target="../slideLayouts/slideLayout19.xml"/><Relationship Id="rId2" Type="http://schemas.openxmlformats.org/officeDocument/2006/relationships/image" Target="../media/image4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9.xml"/><Relationship Id="rId2"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8" Type="http://schemas.openxmlformats.org/officeDocument/2006/relationships/image" Target="../media/image16.png"/><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png"/><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2.jpg"/><Relationship Id="rId5" Type="http://schemas.openxmlformats.org/officeDocument/2006/relationships/image" Target="../media/image23.jpeg"/><Relationship Id="rId6" Type="http://schemas.openxmlformats.org/officeDocument/2006/relationships/image" Target="../media/image24.png"/><Relationship Id="rId1" Type="http://schemas.openxmlformats.org/officeDocument/2006/relationships/themeOverride" Target="../theme/themeOverride1.xml"/><Relationship Id="rId2"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1" Type="http://schemas.openxmlformats.org/officeDocument/2006/relationships/slideLayout" Target="../slideLayouts/slideLayout11.xml"/><Relationship Id="rId2"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5" Type="http://schemas.openxmlformats.org/officeDocument/2006/relationships/image" Target="../media/image30.png"/><Relationship Id="rId1" Type="http://schemas.openxmlformats.org/officeDocument/2006/relationships/slideLayout" Target="../slideLayouts/slideLayout1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normAutofit fontScale="92500" lnSpcReduction="20000"/>
          </a:bodyPr>
          <a:lstStyle/>
          <a:p>
            <a:r>
              <a:rPr lang="en-US" dirty="0" smtClean="0">
                <a:solidFill>
                  <a:srgbClr val="FC7500"/>
                </a:solidFill>
              </a:rPr>
              <a:t>Life Transforming Thesis Proposals</a:t>
            </a:r>
            <a:endParaRPr lang="en-US" dirty="0"/>
          </a:p>
        </p:txBody>
      </p:sp>
      <p:sp>
        <p:nvSpPr>
          <p:cNvPr id="3" name="TextBox 2"/>
          <p:cNvSpPr txBox="1"/>
          <p:nvPr/>
        </p:nvSpPr>
        <p:spPr>
          <a:xfrm>
            <a:off x="4909366" y="4176160"/>
            <a:ext cx="2786834" cy="1200329"/>
          </a:xfrm>
          <a:prstGeom prst="rect">
            <a:avLst/>
          </a:prstGeom>
          <a:noFill/>
        </p:spPr>
        <p:txBody>
          <a:bodyPr wrap="square" rtlCol="0">
            <a:spAutoFit/>
          </a:bodyPr>
          <a:lstStyle/>
          <a:p>
            <a:r>
              <a:rPr lang="en-US" dirty="0" smtClean="0"/>
              <a:t>They begin with murky ideas in the darkness of soul in the depths of the depravity of the city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a:xfrm>
            <a:off x="6324600" y="5105400"/>
            <a:ext cx="1600200" cy="1002547"/>
          </a:xfrm>
        </p:spPr>
      </p:pic>
      <p:sp>
        <p:nvSpPr>
          <p:cNvPr id="10" name="TextBox 9"/>
          <p:cNvSpPr txBox="1"/>
          <p:nvPr/>
        </p:nvSpPr>
        <p:spPr>
          <a:xfrm>
            <a:off x="0" y="533400"/>
            <a:ext cx="5181600" cy="685800"/>
          </a:xfrm>
          <a:prstGeom prst="rect">
            <a:avLst/>
          </a:prstGeom>
          <a:solidFill>
            <a:schemeClr val="tx1">
              <a:lumMod val="95000"/>
              <a:lumOff val="5000"/>
              <a:alpha val="55000"/>
            </a:schemeClr>
          </a:solidFill>
        </p:spPr>
        <p:txBody>
          <a:bodyPr wrap="square" rtlCol="0">
            <a:normAutofit/>
          </a:bodyPr>
          <a:lstStyle/>
          <a:p>
            <a:r>
              <a:rPr lang="en-US" sz="2400" dirty="0" smtClean="0">
                <a:solidFill>
                  <a:schemeClr val="bg1"/>
                </a:solidFill>
              </a:rPr>
              <a:t>Methodological Drift: test, flex, nail it</a:t>
            </a:r>
          </a:p>
          <a:p>
            <a:endParaRPr lang="en-US" sz="2400" b="1" dirty="0">
              <a:solidFill>
                <a:schemeClr val="bg1"/>
              </a:solidFill>
            </a:endParaRPr>
          </a:p>
        </p:txBody>
      </p:sp>
      <p:pic>
        <p:nvPicPr>
          <p:cNvPr id="6" name="Picture Placeholder 5"/>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a:xfrm>
            <a:off x="4419600" y="4343400"/>
            <a:ext cx="1600200" cy="1002547"/>
          </a:xfrm>
        </p:spPr>
      </p:pic>
      <p:pic>
        <p:nvPicPr>
          <p:cNvPr id="5" name="Picture Placeholder 4"/>
          <p:cNvPicPr>
            <a:picLocks noGrp="1" noChangeAspect="1"/>
          </p:cNvPicPr>
          <p:nvPr>
            <p:ph type="pic" sz="quarter" idx="13"/>
          </p:nvPr>
        </p:nvPicPr>
        <p:blipFill>
          <a:blip r:embed="rId5" cstate="email">
            <a:biLevel thresh="75000"/>
            <a:extLst>
              <a:ext uri="{BEBA8EAE-BF5A-486C-A8C5-ECC9F3942E4B}">
                <a14:imgProps xmlns:a14="http://schemas.microsoft.com/office/drawing/2010/main">
                  <a14:imgLayer r:embed="rId6">
                    <a14:imgEffect>
                      <a14:sharpenSoften amount="78000"/>
                    </a14:imgEffect>
                    <a14:imgEffect>
                      <a14:brightnessContrast bright="63000" contrast="72000"/>
                    </a14:imgEffect>
                  </a14:imgLayer>
                </a14:imgProps>
              </a:ext>
              <a:ext uri="{28A0092B-C50C-407E-A947-70E740481C1C}">
                <a14:useLocalDpi xmlns:a14="http://schemas.microsoft.com/office/drawing/2010/main"/>
              </a:ext>
            </a:extLst>
          </a:blip>
          <a:srcRect/>
          <a:stretch>
            <a:fillRect/>
          </a:stretch>
        </p:blipFill>
        <p:spPr>
          <a:xfrm>
            <a:off x="1066800" y="1312675"/>
            <a:ext cx="3733800" cy="2380705"/>
          </a:xfrm>
        </p:spPr>
      </p:pic>
      <p:sp>
        <p:nvSpPr>
          <p:cNvPr id="2" name="TextBox 1"/>
          <p:cNvSpPr txBox="1"/>
          <p:nvPr/>
        </p:nvSpPr>
        <p:spPr>
          <a:xfrm>
            <a:off x="381000" y="5486400"/>
            <a:ext cx="5698844" cy="923330"/>
          </a:xfrm>
          <a:prstGeom prst="rect">
            <a:avLst/>
          </a:prstGeom>
          <a:noFill/>
        </p:spPr>
        <p:txBody>
          <a:bodyPr wrap="square" rtlCol="0">
            <a:spAutoFit/>
          </a:bodyPr>
          <a:lstStyle/>
          <a:p>
            <a:r>
              <a:rPr lang="en-US" dirty="0" smtClean="0">
                <a:solidFill>
                  <a:srgbClr val="FF0000"/>
                </a:solidFill>
              </a:rPr>
              <a:t>You start with a logical plan, but it morphs as you deal with reality until you realize there is another way to go through this keyhole of narrow data that works</a:t>
            </a:r>
            <a:endParaRPr lang="en-US" dirty="0">
              <a:solidFill>
                <a:srgbClr val="FF0000"/>
              </a:solidFill>
            </a:endParaRPr>
          </a:p>
        </p:txBody>
      </p:sp>
      <p:pic>
        <p:nvPicPr>
          <p:cNvPr id="7" name="Picture Placeholder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143000" y="2133600"/>
            <a:ext cx="2804822" cy="1788380"/>
          </a:xfrm>
          <a:prstGeom prst="rect">
            <a:avLst/>
          </a:prstGeom>
          <a:solidFill>
            <a:schemeClr val="tx1">
              <a:lumMod val="85000"/>
              <a:lumOff val="15000"/>
            </a:schemeClr>
          </a:solidFill>
        </p:spPr>
      </p:pic>
      <p:pic>
        <p:nvPicPr>
          <p:cNvPr id="11" name="Picture Placeholder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828800" y="2590800"/>
            <a:ext cx="2804822" cy="1788380"/>
          </a:xfrm>
          <a:prstGeom prst="rect">
            <a:avLst/>
          </a:prstGeom>
          <a:solidFill>
            <a:schemeClr val="tx1">
              <a:lumMod val="85000"/>
              <a:lumOff val="15000"/>
            </a:schemeClr>
          </a:solidFill>
        </p:spPr>
      </p:pic>
      <p:pic>
        <p:nvPicPr>
          <p:cNvPr id="13" name="Picture Placeholder 4"/>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2354249" y="3132152"/>
            <a:ext cx="2804822" cy="1788380"/>
          </a:xfrm>
          <a:prstGeom prst="rect">
            <a:avLst/>
          </a:prstGeom>
          <a:solidFill>
            <a:schemeClr val="tx1">
              <a:lumMod val="85000"/>
              <a:lumOff val="15000"/>
            </a:schemeClr>
          </a:solidFill>
        </p:spPr>
      </p:pic>
      <p:pic>
        <p:nvPicPr>
          <p:cNvPr id="14" name="Picture Placeholder 4"/>
          <p:cNvPicPr>
            <a:picLocks noChangeAspect="1"/>
          </p:cNvPicPr>
          <p:nvPr/>
        </p:nvPicPr>
        <p:blipFill>
          <a:blip r:embed="rId8" cstate="email">
            <a:duotone>
              <a:prstClr val="black"/>
              <a:srgbClr val="D9C3A5">
                <a:tint val="50000"/>
                <a:satMod val="180000"/>
              </a:srgbClr>
            </a:duotone>
            <a:extLst>
              <a:ext uri="{BEBA8EAE-BF5A-486C-A8C5-ECC9F3942E4B}">
                <a14:imgProps xmlns:a14="http://schemas.microsoft.com/office/drawing/2010/main">
                  <a14:imgLayer r:embed="rId9">
                    <a14:imgEffect>
                      <a14:saturation sat="274000"/>
                    </a14:imgEffect>
                  </a14:imgLayer>
                </a14:imgProps>
              </a:ext>
              <a:ext uri="{28A0092B-C50C-407E-A947-70E740481C1C}">
                <a14:useLocalDpi xmlns:a14="http://schemas.microsoft.com/office/drawing/2010/main"/>
              </a:ext>
            </a:extLst>
          </a:blip>
          <a:srcRect/>
          <a:stretch>
            <a:fillRect/>
          </a:stretch>
        </p:blipFill>
        <p:spPr>
          <a:xfrm>
            <a:off x="2819400" y="3505200"/>
            <a:ext cx="2804822" cy="1788380"/>
          </a:xfrm>
          <a:prstGeom prst="rect">
            <a:avLst/>
          </a:prstGeom>
          <a:solidFill>
            <a:schemeClr val="tx1">
              <a:lumMod val="85000"/>
              <a:lumOff val="15000"/>
            </a:schemeClr>
          </a:solidFill>
        </p:spPr>
      </p:pic>
      <p:pic>
        <p:nvPicPr>
          <p:cNvPr id="15" name="Picture Placeholder 4"/>
          <p:cNvPicPr>
            <a:picLocks noChangeAspect="1"/>
          </p:cNvPicPr>
          <p:nvPr/>
        </p:nvPicPr>
        <p:blipFill>
          <a:blip r:embed="rId7" cstate="email">
            <a:duotone>
              <a:prstClr val="black"/>
              <a:srgbClr val="D9C3A5">
                <a:tint val="50000"/>
                <a:satMod val="180000"/>
              </a:srgbClr>
            </a:duotone>
            <a:extLst>
              <a:ext uri="{28A0092B-C50C-407E-A947-70E740481C1C}">
                <a14:useLocalDpi xmlns:a14="http://schemas.microsoft.com/office/drawing/2010/main"/>
              </a:ext>
            </a:extLst>
          </a:blip>
          <a:srcRect/>
          <a:stretch>
            <a:fillRect/>
          </a:stretch>
        </p:blipFill>
        <p:spPr>
          <a:xfrm>
            <a:off x="3483139" y="3962400"/>
            <a:ext cx="1980731" cy="1262932"/>
          </a:xfrm>
          <a:prstGeom prst="rect">
            <a:avLst/>
          </a:prstGeom>
          <a:solidFill>
            <a:schemeClr val="tx1">
              <a:lumMod val="85000"/>
              <a:lumOff val="15000"/>
            </a:schemeClr>
          </a:solidFill>
        </p:spPr>
      </p:pic>
      <p:pic>
        <p:nvPicPr>
          <p:cNvPr id="16" name="Picture Placeholder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114800" y="4209358"/>
            <a:ext cx="2057400" cy="1288989"/>
          </a:xfrm>
          <a:prstGeom prst="rect">
            <a:avLst/>
          </a:prstGeom>
          <a:solidFill>
            <a:schemeClr val="tx1">
              <a:lumMod val="85000"/>
              <a:lumOff val="15000"/>
            </a:schemeClr>
          </a:solidFill>
        </p:spPr>
      </p:pic>
      <p:pic>
        <p:nvPicPr>
          <p:cNvPr id="17" name="Picture Placeholder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4724400" y="4648200"/>
            <a:ext cx="1600200" cy="1002547"/>
          </a:xfrm>
          <a:prstGeom prst="rect">
            <a:avLst/>
          </a:prstGeom>
          <a:solidFill>
            <a:schemeClr val="tx1">
              <a:lumMod val="85000"/>
              <a:lumOff val="15000"/>
            </a:schemeClr>
          </a:solidFill>
        </p:spPr>
      </p:pic>
      <p:pic>
        <p:nvPicPr>
          <p:cNvPr id="18" name="Picture Placeholder 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019800" y="5105400"/>
            <a:ext cx="838200" cy="525144"/>
          </a:xfrm>
          <a:prstGeom prst="rect">
            <a:avLst/>
          </a:prstGeom>
          <a:solidFill>
            <a:schemeClr val="tx1">
              <a:lumMod val="85000"/>
              <a:lumOff val="15000"/>
            </a:schemeClr>
          </a:solidFill>
        </p:spPr>
      </p:pic>
    </p:spTree>
    <p:extLst>
      <p:ext uri="{BB962C8B-B14F-4D97-AF65-F5344CB8AC3E}">
        <p14:creationId xmlns:p14="http://schemas.microsoft.com/office/powerpoint/2010/main" val="3375341814"/>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1649" y="1346618"/>
            <a:ext cx="4595751" cy="3438560"/>
          </a:xfrm>
          <a:prstGeom prst="rect">
            <a:avLst/>
          </a:prstGeom>
          <a:solidFill>
            <a:srgbClr val="F0F0F0"/>
          </a:solidFill>
          <a:ln w="57150">
            <a:solidFill>
              <a:schemeClr val="bg1"/>
            </a:solidFill>
          </a:ln>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0716" y="5466414"/>
            <a:ext cx="609600" cy="61912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5224" y="5475939"/>
            <a:ext cx="619125" cy="6096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0942" y="1291424"/>
            <a:ext cx="619125" cy="60960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6858" y="1291424"/>
            <a:ext cx="609600" cy="619125"/>
          </a:xfrm>
          <a:prstGeom prst="rect">
            <a:avLst/>
          </a:prstGeom>
        </p:spPr>
      </p:pic>
      <p:sp>
        <p:nvSpPr>
          <p:cNvPr id="13" name="TextBox 12"/>
          <p:cNvSpPr txBox="1"/>
          <p:nvPr/>
        </p:nvSpPr>
        <p:spPr>
          <a:xfrm>
            <a:off x="0" y="533400"/>
            <a:ext cx="4343400" cy="461665"/>
          </a:xfrm>
          <a:prstGeom prst="rect">
            <a:avLst/>
          </a:prstGeom>
          <a:solidFill>
            <a:schemeClr val="tx1">
              <a:lumMod val="95000"/>
              <a:lumOff val="5000"/>
              <a:alpha val="55000"/>
            </a:schemeClr>
          </a:solidFill>
        </p:spPr>
        <p:txBody>
          <a:bodyPr wrap="square" rtlCol="0" anchor="ctr" anchorCtr="0">
            <a:normAutofit/>
          </a:bodyPr>
          <a:lstStyle/>
          <a:p>
            <a:r>
              <a:rPr lang="en-US" sz="2400" dirty="0" smtClean="0">
                <a:solidFill>
                  <a:schemeClr val="bg1"/>
                </a:solidFill>
              </a:rPr>
              <a:t>      </a:t>
            </a:r>
            <a:r>
              <a:rPr lang="en-US" sz="2400" dirty="0" smtClean="0">
                <a:solidFill>
                  <a:schemeClr val="bg1"/>
                </a:solidFill>
              </a:rPr>
              <a:t>Deciphering the Data</a:t>
            </a:r>
            <a:endParaRPr lang="en-US" sz="2400" b="1" dirty="0">
              <a:solidFill>
                <a:schemeClr val="bg1"/>
              </a:solidFill>
            </a:endParaRPr>
          </a:p>
        </p:txBody>
      </p:sp>
      <p:sp>
        <p:nvSpPr>
          <p:cNvPr id="2" name="TextBox 1"/>
          <p:cNvSpPr txBox="1"/>
          <p:nvPr/>
        </p:nvSpPr>
        <p:spPr>
          <a:xfrm>
            <a:off x="1524000" y="4876800"/>
            <a:ext cx="5562600" cy="1200329"/>
          </a:xfrm>
          <a:prstGeom prst="rect">
            <a:avLst/>
          </a:prstGeom>
          <a:noFill/>
        </p:spPr>
        <p:txBody>
          <a:bodyPr wrap="square" rtlCol="0">
            <a:spAutoFit/>
          </a:bodyPr>
          <a:lstStyle/>
          <a:p>
            <a:r>
              <a:rPr lang="en-US" dirty="0" smtClean="0"/>
              <a:t>But it doesn’t fit my frame! But there is data missing?</a:t>
            </a:r>
          </a:p>
          <a:p>
            <a:r>
              <a:rPr lang="en-US" dirty="0" smtClean="0"/>
              <a:t>Don’t fudge.  At times interpolate, but justify this clearly.</a:t>
            </a:r>
          </a:p>
          <a:p>
            <a:r>
              <a:rPr lang="en-US" dirty="0"/>
              <a:t> </a:t>
            </a:r>
            <a:r>
              <a:rPr lang="en-US" dirty="0" smtClean="0"/>
              <a:t>       Go back and get more?  In an action reflection process you can change the question in the next round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271649" y="1346618"/>
            <a:ext cx="4595751" cy="3438560"/>
          </a:xfrm>
          <a:prstGeom prst="rect">
            <a:avLst/>
          </a:prstGeom>
          <a:solidFill>
            <a:srgbClr val="F0F0F0"/>
          </a:solidFill>
          <a:ln w="57150">
            <a:solidFill>
              <a:schemeClr val="bg1"/>
            </a:solidFill>
          </a:ln>
          <a:effectLst/>
        </p:spPr>
      </p:pic>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80716" y="5466414"/>
            <a:ext cx="609600" cy="619125"/>
          </a:xfrm>
          <a:prstGeom prst="rect">
            <a:avLst/>
          </a:prstGeom>
        </p:spPr>
      </p:pic>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15224" y="5475939"/>
            <a:ext cx="619125" cy="609600"/>
          </a:xfrm>
          <a:prstGeom prst="rect">
            <a:avLst/>
          </a:prstGeo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970942" y="1291424"/>
            <a:ext cx="619125" cy="609600"/>
          </a:xfrm>
          <a:prstGeom prst="rect">
            <a:avLst/>
          </a:prstGeom>
        </p:spPr>
      </p:pic>
      <p:pic>
        <p:nvPicPr>
          <p:cNvPr id="6" name="Picture 5"/>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16858" y="1291424"/>
            <a:ext cx="609600" cy="619125"/>
          </a:xfrm>
          <a:prstGeom prst="rect">
            <a:avLst/>
          </a:prstGeom>
        </p:spPr>
      </p:pic>
      <p:sp>
        <p:nvSpPr>
          <p:cNvPr id="13" name="TextBox 12"/>
          <p:cNvSpPr txBox="1"/>
          <p:nvPr/>
        </p:nvSpPr>
        <p:spPr>
          <a:xfrm>
            <a:off x="0" y="533400"/>
            <a:ext cx="4343400" cy="461665"/>
          </a:xfrm>
          <a:prstGeom prst="rect">
            <a:avLst/>
          </a:prstGeom>
          <a:solidFill>
            <a:schemeClr val="tx1">
              <a:lumMod val="95000"/>
              <a:lumOff val="5000"/>
              <a:alpha val="55000"/>
            </a:schemeClr>
          </a:solidFill>
        </p:spPr>
        <p:txBody>
          <a:bodyPr wrap="square" rtlCol="0" anchor="ctr" anchorCtr="0">
            <a:normAutofit/>
          </a:bodyPr>
          <a:lstStyle/>
          <a:p>
            <a:r>
              <a:rPr lang="en-US" sz="2400" dirty="0" smtClean="0">
                <a:solidFill>
                  <a:schemeClr val="bg1"/>
                </a:solidFill>
              </a:rPr>
              <a:t>      </a:t>
            </a:r>
            <a:r>
              <a:rPr lang="en-US" sz="2400" dirty="0" smtClean="0">
                <a:solidFill>
                  <a:schemeClr val="bg1"/>
                </a:solidFill>
              </a:rPr>
              <a:t>Planning to Decipher the Data</a:t>
            </a:r>
            <a:endParaRPr lang="en-US" sz="2400" b="1" dirty="0">
              <a:solidFill>
                <a:schemeClr val="bg1"/>
              </a:solidFill>
            </a:endParaRPr>
          </a:p>
        </p:txBody>
      </p:sp>
      <p:sp>
        <p:nvSpPr>
          <p:cNvPr id="2" name="TextBox 1"/>
          <p:cNvSpPr txBox="1"/>
          <p:nvPr/>
        </p:nvSpPr>
        <p:spPr>
          <a:xfrm>
            <a:off x="1524000" y="4876800"/>
            <a:ext cx="5562600" cy="1754327"/>
          </a:xfrm>
          <a:prstGeom prst="rect">
            <a:avLst/>
          </a:prstGeom>
          <a:noFill/>
        </p:spPr>
        <p:txBody>
          <a:bodyPr wrap="square" rtlCol="0">
            <a:spAutoFit/>
          </a:bodyPr>
          <a:lstStyle/>
          <a:p>
            <a:r>
              <a:rPr lang="en-US" dirty="0" smtClean="0"/>
              <a:t>In your plan set up your rubrics for analysis.  Calculate the number of pieces of data you will need to input and the extent of analysis that will be needed for each.  Calculate your time allotments and put into your Gantt Chart. </a:t>
            </a:r>
          </a:p>
          <a:p>
            <a:r>
              <a:rPr lang="en-US" dirty="0" smtClean="0"/>
              <a:t>Usually this is missing in a proposal.  Result: stressed out people.  </a:t>
            </a:r>
            <a:endParaRPr lang="en-US" dirty="0"/>
          </a:p>
        </p:txBody>
      </p:sp>
    </p:spTree>
    <p:extLst>
      <p:ext uri="{BB962C8B-B14F-4D97-AF65-F5344CB8AC3E}">
        <p14:creationId xmlns:p14="http://schemas.microsoft.com/office/powerpoint/2010/main" val="3393461730"/>
      </p:ext>
    </p:extLst>
  </p:cSld>
  <p:clrMapOvr>
    <a:masterClrMapping/>
  </p:clrMapOvr>
  <mc:AlternateContent xmlns:mc="http://schemas.openxmlformats.org/markup-compatibility/2006" xmlns:p14="http://schemas.microsoft.com/office/powerpoint/2010/main">
    <mc:Choice Requires="p14">
      <p:transition spd="slow" p14:dur="2000">
        <p14:doors dir="vert"/>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0-#ppt_w/2"/>
                                          </p:val>
                                        </p:tav>
                                        <p:tav tm="100000">
                                          <p:val>
                                            <p:strVal val="#ppt_x"/>
                                          </p:val>
                                        </p:tav>
                                      </p:tavLst>
                                    </p:anim>
                                    <p:anim calcmode="lin" valueType="num">
                                      <p:cBhvr additive="base">
                                        <p:cTn id="8"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32"/>
          </p:nvPr>
        </p:nvSpPr>
        <p:spPr>
          <a:xfrm>
            <a:off x="4724400" y="5244010"/>
            <a:ext cx="1905000" cy="914400"/>
          </a:xfrm>
        </p:spPr>
        <p:txBody>
          <a:bodyPr/>
          <a:lstStyle/>
          <a:p>
            <a:pPr algn="ctr"/>
            <a:r>
              <a:rPr lang="en-US" b="1" dirty="0" smtClean="0">
                <a:solidFill>
                  <a:schemeClr val="bg1">
                    <a:lumMod val="65000"/>
                  </a:schemeClr>
                </a:solidFill>
              </a:rPr>
              <a:t>Or it will be returned to you ungraded!!!</a:t>
            </a:r>
            <a:endParaRPr lang="en-US" b="1" dirty="0">
              <a:solidFill>
                <a:schemeClr val="bg1">
                  <a:lumMod val="65000"/>
                </a:schemeClr>
              </a:solidFill>
            </a:endParaRPr>
          </a:p>
        </p:txBody>
      </p:sp>
      <p:sp>
        <p:nvSpPr>
          <p:cNvPr id="5" name="Text Placeholder 4"/>
          <p:cNvSpPr>
            <a:spLocks noGrp="1"/>
          </p:cNvSpPr>
          <p:nvPr>
            <p:ph type="body" sz="quarter" idx="20"/>
          </p:nvPr>
        </p:nvSpPr>
        <p:spPr>
          <a:xfrm>
            <a:off x="4724400" y="990600"/>
            <a:ext cx="1905000" cy="914400"/>
          </a:xfrm>
        </p:spPr>
        <p:txBody>
          <a:bodyPr/>
          <a:lstStyle/>
          <a:p>
            <a:pPr algn="ctr"/>
            <a:r>
              <a:rPr lang="en-US" b="1" dirty="0" smtClean="0">
                <a:solidFill>
                  <a:schemeClr val="bg1">
                    <a:lumMod val="65000"/>
                  </a:schemeClr>
                </a:solidFill>
              </a:rPr>
              <a:t>Spelling check</a:t>
            </a:r>
            <a:endParaRPr lang="en-US" b="1" dirty="0">
              <a:solidFill>
                <a:schemeClr val="bg1">
                  <a:lumMod val="65000"/>
                </a:schemeClr>
              </a:solidFill>
            </a:endParaRPr>
          </a:p>
        </p:txBody>
      </p:sp>
      <p:pic>
        <p:nvPicPr>
          <p:cNvPr id="20" name="Picture Placeholder 19"/>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2432050" y="291010"/>
            <a:ext cx="2070100" cy="1994990"/>
          </a:xfrm>
        </p:spPr>
      </p:pic>
      <p:pic>
        <p:nvPicPr>
          <p:cNvPr id="21" name="Picture Placeholder 20"/>
          <p:cNvPicPr>
            <a:picLocks noGrp="1" noChangeAspect="1"/>
          </p:cNvPicPr>
          <p:nvPr>
            <p:ph type="pic" sz="quarter" idx="16"/>
          </p:nvPr>
        </p:nvPicPr>
        <p:blipFill>
          <a:blip r:embed="rId4" cstate="email">
            <a:extLst>
              <a:ext uri="{28A0092B-C50C-407E-A947-70E740481C1C}">
                <a14:useLocalDpi xmlns:a14="http://schemas.microsoft.com/office/drawing/2010/main"/>
              </a:ext>
            </a:extLst>
          </a:blip>
          <a:srcRect/>
          <a:stretch>
            <a:fillRect/>
          </a:stretch>
        </p:blipFill>
        <p:spPr>
          <a:xfrm>
            <a:off x="6858000" y="291009"/>
            <a:ext cx="2059858" cy="1997633"/>
          </a:xfrm>
        </p:spPr>
      </p:pic>
      <p:sp>
        <p:nvSpPr>
          <p:cNvPr id="9" name="Text Placeholder 8"/>
          <p:cNvSpPr>
            <a:spLocks noGrp="1"/>
          </p:cNvSpPr>
          <p:nvPr>
            <p:ph type="body" sz="quarter" idx="18"/>
          </p:nvPr>
        </p:nvSpPr>
        <p:spPr>
          <a:xfrm>
            <a:off x="304800" y="989272"/>
            <a:ext cx="1905000" cy="914400"/>
          </a:xfrm>
        </p:spPr>
        <p:txBody>
          <a:bodyPr>
            <a:normAutofit fontScale="85000" lnSpcReduction="10000"/>
          </a:bodyPr>
          <a:lstStyle/>
          <a:p>
            <a:pPr algn="ctr"/>
            <a:r>
              <a:rPr lang="en-US" b="1" dirty="0" smtClean="0">
                <a:solidFill>
                  <a:schemeClr val="bg1">
                    <a:lumMod val="65000"/>
                  </a:schemeClr>
                </a:solidFill>
              </a:rPr>
              <a:t>Do NOT pass in your proposal unless you have done</a:t>
            </a:r>
            <a:endParaRPr lang="en-US" b="1" dirty="0">
              <a:solidFill>
                <a:schemeClr val="bg1">
                  <a:lumMod val="65000"/>
                </a:schemeClr>
              </a:solidFill>
            </a:endParaRPr>
          </a:p>
        </p:txBody>
      </p:sp>
      <p:pic>
        <p:nvPicPr>
          <p:cNvPr id="23" name="Picture Placeholder 22"/>
          <p:cNvPicPr>
            <a:picLocks noGrp="1" noChangeAspect="1"/>
          </p:cNvPicPr>
          <p:nvPr>
            <p:ph type="pic" sz="quarter" idx="22"/>
          </p:nvPr>
        </p:nvPicPr>
        <p:blipFill>
          <a:blip r:embed="rId5" cstate="email">
            <a:extLst>
              <a:ext uri="{28A0092B-C50C-407E-A947-70E740481C1C}">
                <a14:useLocalDpi xmlns:a14="http://schemas.microsoft.com/office/drawing/2010/main"/>
              </a:ext>
            </a:extLst>
          </a:blip>
          <a:srcRect/>
          <a:stretch>
            <a:fillRect/>
          </a:stretch>
        </p:blipFill>
        <p:spPr/>
      </p:pic>
      <p:sp>
        <p:nvSpPr>
          <p:cNvPr id="13" name="Text Placeholder 12"/>
          <p:cNvSpPr>
            <a:spLocks noGrp="1"/>
          </p:cNvSpPr>
          <p:nvPr>
            <p:ph type="body" sz="quarter" idx="24"/>
          </p:nvPr>
        </p:nvSpPr>
        <p:spPr>
          <a:xfrm>
            <a:off x="2517057" y="3110410"/>
            <a:ext cx="1905000" cy="914400"/>
          </a:xfrm>
        </p:spPr>
        <p:txBody>
          <a:bodyPr/>
          <a:lstStyle/>
          <a:p>
            <a:pPr algn="ctr"/>
            <a:r>
              <a:rPr lang="en-US" b="1" dirty="0">
                <a:solidFill>
                  <a:schemeClr val="bg1">
                    <a:lumMod val="65000"/>
                  </a:schemeClr>
                </a:solidFill>
              </a:rPr>
              <a:t>Grammar </a:t>
            </a:r>
            <a:r>
              <a:rPr lang="en-US" b="1" dirty="0" smtClean="0">
                <a:solidFill>
                  <a:schemeClr val="bg1">
                    <a:lumMod val="65000"/>
                  </a:schemeClr>
                </a:solidFill>
              </a:rPr>
              <a:t>check</a:t>
            </a:r>
            <a:endParaRPr lang="en-US" b="1" dirty="0">
              <a:solidFill>
                <a:schemeClr val="bg1">
                  <a:lumMod val="65000"/>
                </a:schemeClr>
              </a:solidFill>
            </a:endParaRPr>
          </a:p>
        </p:txBody>
      </p:sp>
      <p:sp>
        <p:nvSpPr>
          <p:cNvPr id="15" name="Text Placeholder 14"/>
          <p:cNvSpPr>
            <a:spLocks noGrp="1"/>
          </p:cNvSpPr>
          <p:nvPr>
            <p:ph type="body" sz="quarter" idx="26"/>
          </p:nvPr>
        </p:nvSpPr>
        <p:spPr>
          <a:xfrm>
            <a:off x="6936657" y="3124200"/>
            <a:ext cx="1905000" cy="1143000"/>
          </a:xfrm>
        </p:spPr>
        <p:txBody>
          <a:bodyPr>
            <a:normAutofit fontScale="77500" lnSpcReduction="20000"/>
          </a:bodyPr>
          <a:lstStyle/>
          <a:p>
            <a:pPr algn="ctr"/>
            <a:r>
              <a:rPr lang="en-US" b="1" dirty="0" smtClean="0">
                <a:solidFill>
                  <a:schemeClr val="bg1">
                    <a:lumMod val="65000"/>
                  </a:schemeClr>
                </a:solidFill>
              </a:rPr>
              <a:t>Consistency check of all footnotes and </a:t>
            </a:r>
            <a:r>
              <a:rPr lang="en-US" b="1" dirty="0" err="1" smtClean="0">
                <a:solidFill>
                  <a:schemeClr val="bg1">
                    <a:lumMod val="65000"/>
                  </a:schemeClr>
                </a:solidFill>
              </a:rPr>
              <a:t>bibiographic</a:t>
            </a:r>
            <a:r>
              <a:rPr lang="en-US" b="1" dirty="0" smtClean="0">
                <a:solidFill>
                  <a:schemeClr val="bg1">
                    <a:lumMod val="65000"/>
                  </a:schemeClr>
                </a:solidFill>
              </a:rPr>
              <a:t> entries, including page numbers when referenced</a:t>
            </a:r>
            <a:endParaRPr lang="en-US" b="1" dirty="0">
              <a:solidFill>
                <a:schemeClr val="bg1">
                  <a:lumMod val="65000"/>
                </a:schemeClr>
              </a:solidFill>
            </a:endParaRPr>
          </a:p>
        </p:txBody>
      </p:sp>
      <p:pic>
        <p:nvPicPr>
          <p:cNvPr id="25" name="Picture Placeholder 24"/>
          <p:cNvPicPr>
            <a:picLocks noGrp="1" noChangeAspect="1"/>
          </p:cNvPicPr>
          <p:nvPr>
            <p:ph type="pic" sz="quarter" idx="27"/>
          </p:nvPr>
        </p:nvPicPr>
        <p:blipFill>
          <a:blip r:embed="rId6" cstate="email">
            <a:extLst>
              <a:ext uri="{28A0092B-C50C-407E-A947-70E740481C1C}">
                <a14:useLocalDpi xmlns:a14="http://schemas.microsoft.com/office/drawing/2010/main"/>
              </a:ext>
            </a:extLst>
          </a:blip>
          <a:srcRect/>
          <a:stretch>
            <a:fillRect/>
          </a:stretch>
        </p:blipFill>
        <p:spPr/>
      </p:pic>
      <p:sp>
        <p:nvSpPr>
          <p:cNvPr id="19" name="Text Placeholder 18"/>
          <p:cNvSpPr>
            <a:spLocks noGrp="1"/>
          </p:cNvSpPr>
          <p:nvPr>
            <p:ph type="body" sz="quarter" idx="30"/>
          </p:nvPr>
        </p:nvSpPr>
        <p:spPr>
          <a:xfrm>
            <a:off x="304800" y="4953000"/>
            <a:ext cx="1905000" cy="1447800"/>
          </a:xfrm>
        </p:spPr>
        <p:txBody>
          <a:bodyPr>
            <a:normAutofit fontScale="92500" lnSpcReduction="20000"/>
          </a:bodyPr>
          <a:lstStyle/>
          <a:p>
            <a:pPr algn="ctr"/>
            <a:r>
              <a:rPr lang="en-US" b="1" dirty="0" smtClean="0">
                <a:solidFill>
                  <a:schemeClr val="bg1">
                    <a:lumMod val="65000"/>
                  </a:schemeClr>
                </a:solidFill>
              </a:rPr>
              <a:t>Consistent layout with three levels of headings, page numbers, paragraph formatting, fonts.</a:t>
            </a:r>
            <a:endParaRPr lang="en-US" b="1" dirty="0">
              <a:solidFill>
                <a:schemeClr val="bg1">
                  <a:lumMod val="65000"/>
                </a:schemeClr>
              </a:solidFill>
            </a:endParaRPr>
          </a:p>
        </p:txBody>
      </p:sp>
      <p:pic>
        <p:nvPicPr>
          <p:cNvPr id="6" name="Picture Placeholder 5"/>
          <p:cNvPicPr>
            <a:picLocks noGrp="1" noChangeAspect="1"/>
          </p:cNvPicPr>
          <p:nvPr>
            <p:ph type="pic" sz="quarter" idx="28"/>
          </p:nvPr>
        </p:nvPicPr>
        <p:blipFill>
          <a:blip r:embed="rId7">
            <a:grayscl/>
            <a:extLst>
              <a:ext uri="{28A0092B-C50C-407E-A947-70E740481C1C}">
                <a14:useLocalDpi xmlns:a14="http://schemas.microsoft.com/office/drawing/2010/main"/>
              </a:ext>
            </a:extLst>
          </a:blip>
          <a:srcRect/>
          <a:stretch>
            <a:fillRect/>
          </a:stretch>
        </p:blipFill>
        <p:spPr/>
      </p:pic>
      <p:pic>
        <p:nvPicPr>
          <p:cNvPr id="4" name="Picture Placeholder 3"/>
          <p:cNvPicPr>
            <a:picLocks noGrp="1" noChangeAspect="1"/>
          </p:cNvPicPr>
          <p:nvPr>
            <p:ph type="pic" sz="quarter" idx="21"/>
          </p:nvPr>
        </p:nvPicPr>
        <p:blipFill rotWithShape="1">
          <a:blip r:embed="rId8" cstate="email">
            <a:extLst>
              <a:ext uri="{28A0092B-C50C-407E-A947-70E740481C1C}">
                <a14:useLocalDpi xmlns:a14="http://schemas.microsoft.com/office/drawing/2010/main"/>
              </a:ext>
            </a:extLst>
          </a:blip>
          <a:srcRect/>
          <a:stretch/>
        </p:blipFill>
        <p:spPr/>
      </p:pic>
    </p:spTree>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250" fill="hold"/>
                                        <p:tgtEl>
                                          <p:spTgt spid="20"/>
                                        </p:tgtEl>
                                        <p:attrNameLst>
                                          <p:attrName>ppt_w</p:attrName>
                                        </p:attrNameLst>
                                      </p:cBhvr>
                                      <p:tavLst>
                                        <p:tav tm="0">
                                          <p:val>
                                            <p:fltVal val="0"/>
                                          </p:val>
                                        </p:tav>
                                        <p:tav tm="100000">
                                          <p:val>
                                            <p:strVal val="#ppt_w"/>
                                          </p:val>
                                        </p:tav>
                                      </p:tavLst>
                                    </p:anim>
                                    <p:anim calcmode="lin" valueType="num">
                                      <p:cBhvr>
                                        <p:cTn id="8" dur="250" fill="hold"/>
                                        <p:tgtEl>
                                          <p:spTgt spid="20"/>
                                        </p:tgtEl>
                                        <p:attrNameLst>
                                          <p:attrName>ppt_h</p:attrName>
                                        </p:attrNameLst>
                                      </p:cBhvr>
                                      <p:tavLst>
                                        <p:tav tm="0">
                                          <p:val>
                                            <p:fltVal val="0"/>
                                          </p:val>
                                        </p:tav>
                                        <p:tav tm="100000">
                                          <p:val>
                                            <p:strVal val="#ppt_h"/>
                                          </p:val>
                                        </p:tav>
                                      </p:tavLst>
                                    </p:anim>
                                  </p:childTnLst>
                                </p:cTn>
                              </p:par>
                              <p:par>
                                <p:cTn id="9" presetID="45" presetClass="entr" presetSubtype="0" fill="hold" grpId="0" nodeType="withEffect">
                                  <p:stCondLst>
                                    <p:cond delay="0"/>
                                  </p:stCondLst>
                                  <p:iterate type="lt">
                                    <p:tmPct val="10000"/>
                                  </p:iterate>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250"/>
                                        <p:tgtEl>
                                          <p:spTgt spid="9">
                                            <p:txEl>
                                              <p:pRg st="0" end="0"/>
                                            </p:txEl>
                                          </p:spTgt>
                                        </p:tgtEl>
                                      </p:cBhvr>
                                    </p:animEffect>
                                    <p:anim calcmode="lin" valueType="num">
                                      <p:cBhvr>
                                        <p:cTn id="12" dur="250" fill="hold"/>
                                        <p:tgtEl>
                                          <p:spTgt spid="9">
                                            <p:txEl>
                                              <p:pRg st="0" end="0"/>
                                            </p:txEl>
                                          </p:spTgt>
                                        </p:tgtEl>
                                        <p:attrNameLst>
                                          <p:attrName>ppt_w</p:attrName>
                                        </p:attrNameLst>
                                      </p:cBhvr>
                                      <p:tavLst>
                                        <p:tav tm="0" fmla="#ppt_w*sin(2.5*pi*$)">
                                          <p:val>
                                            <p:fltVal val="0"/>
                                          </p:val>
                                        </p:tav>
                                        <p:tav tm="100000">
                                          <p:val>
                                            <p:fltVal val="1"/>
                                          </p:val>
                                        </p:tav>
                                      </p:tavLst>
                                    </p:anim>
                                    <p:anim calcmode="lin" valueType="num">
                                      <p:cBhvr>
                                        <p:cTn id="13" dur="250" fill="hold"/>
                                        <p:tgtEl>
                                          <p:spTgt spid="9">
                                            <p:txEl>
                                              <p:pRg st="0" end="0"/>
                                            </p:txEl>
                                          </p:spTgt>
                                        </p:tgtEl>
                                        <p:attrNameLst>
                                          <p:attrName>ppt_h</p:attrName>
                                        </p:attrNameLst>
                                      </p:cBhvr>
                                      <p:tavLst>
                                        <p:tav tm="0">
                                          <p:val>
                                            <p:strVal val="#ppt_h"/>
                                          </p:val>
                                        </p:tav>
                                        <p:tav tm="100000">
                                          <p:val>
                                            <p:strVal val="#ppt_h"/>
                                          </p:val>
                                        </p:tav>
                                      </p:tavLst>
                                    </p:anim>
                                  </p:childTnLst>
                                </p:cTn>
                              </p:par>
                            </p:childTnLst>
                          </p:cTn>
                        </p:par>
                        <p:par>
                          <p:cTn id="14" fill="hold">
                            <p:stCondLst>
                              <p:cond delay="1225"/>
                            </p:stCondLst>
                            <p:childTnLst>
                              <p:par>
                                <p:cTn id="15" presetID="23" presetClass="entr" presetSubtype="16"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250" fill="hold"/>
                                        <p:tgtEl>
                                          <p:spTgt spid="23"/>
                                        </p:tgtEl>
                                        <p:attrNameLst>
                                          <p:attrName>ppt_w</p:attrName>
                                        </p:attrNameLst>
                                      </p:cBhvr>
                                      <p:tavLst>
                                        <p:tav tm="0">
                                          <p:val>
                                            <p:fltVal val="0"/>
                                          </p:val>
                                        </p:tav>
                                        <p:tav tm="100000">
                                          <p:val>
                                            <p:strVal val="#ppt_w"/>
                                          </p:val>
                                        </p:tav>
                                      </p:tavLst>
                                    </p:anim>
                                    <p:anim calcmode="lin" valueType="num">
                                      <p:cBhvr>
                                        <p:cTn id="18" dur="250" fill="hold"/>
                                        <p:tgtEl>
                                          <p:spTgt spid="23"/>
                                        </p:tgtEl>
                                        <p:attrNameLst>
                                          <p:attrName>ppt_h</p:attrName>
                                        </p:attrNameLst>
                                      </p:cBhvr>
                                      <p:tavLst>
                                        <p:tav tm="0">
                                          <p:val>
                                            <p:fltVal val="0"/>
                                          </p:val>
                                        </p:tav>
                                        <p:tav tm="100000">
                                          <p:val>
                                            <p:strVal val="#ppt_h"/>
                                          </p:val>
                                        </p:tav>
                                      </p:tavLst>
                                    </p:anim>
                                  </p:childTnLst>
                                </p:cTn>
                              </p:par>
                              <p:par>
                                <p:cTn id="19" presetID="45" presetClass="entr" presetSubtype="0" fill="hold" grpId="0" nodeType="withEffect">
                                  <p:stCondLst>
                                    <p:cond delay="0"/>
                                  </p:stCondLst>
                                  <p:iterate type="lt">
                                    <p:tmPct val="7500"/>
                                  </p:iterate>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250"/>
                                        <p:tgtEl>
                                          <p:spTgt spid="15">
                                            <p:txEl>
                                              <p:pRg st="0" end="0"/>
                                            </p:txEl>
                                          </p:spTgt>
                                        </p:tgtEl>
                                      </p:cBhvr>
                                    </p:animEffect>
                                    <p:anim calcmode="lin" valueType="num">
                                      <p:cBhvr>
                                        <p:cTn id="22" dur="250" fill="hold"/>
                                        <p:tgtEl>
                                          <p:spTgt spid="15">
                                            <p:txEl>
                                              <p:pRg st="0" end="0"/>
                                            </p:txEl>
                                          </p:spTgt>
                                        </p:tgtEl>
                                        <p:attrNameLst>
                                          <p:attrName>ppt_w</p:attrName>
                                        </p:attrNameLst>
                                      </p:cBhvr>
                                      <p:tavLst>
                                        <p:tav tm="0" fmla="#ppt_w*sin(2.5*pi*$)">
                                          <p:val>
                                            <p:fltVal val="0"/>
                                          </p:val>
                                        </p:tav>
                                        <p:tav tm="100000">
                                          <p:val>
                                            <p:fltVal val="1"/>
                                          </p:val>
                                        </p:tav>
                                      </p:tavLst>
                                    </p:anim>
                                    <p:anim calcmode="lin" valueType="num">
                                      <p:cBhvr>
                                        <p:cTn id="23" dur="250" fill="hold"/>
                                        <p:tgtEl>
                                          <p:spTgt spid="15">
                                            <p:txEl>
                                              <p:pRg st="0" end="0"/>
                                            </p:txEl>
                                          </p:spTgt>
                                        </p:tgtEl>
                                        <p:attrNameLst>
                                          <p:attrName>ppt_h</p:attrName>
                                        </p:attrNameLst>
                                      </p:cBhvr>
                                      <p:tavLst>
                                        <p:tav tm="0">
                                          <p:val>
                                            <p:strVal val="#ppt_h"/>
                                          </p:val>
                                        </p:tav>
                                        <p:tav tm="100000">
                                          <p:val>
                                            <p:strVal val="#ppt_h"/>
                                          </p:val>
                                        </p:tav>
                                      </p:tavLst>
                                    </p:anim>
                                  </p:childTnLst>
                                </p:cTn>
                              </p:par>
                            </p:childTnLst>
                          </p:cTn>
                        </p:par>
                        <p:par>
                          <p:cTn id="24" fill="hold">
                            <p:stCondLst>
                              <p:cond delay="3088"/>
                            </p:stCondLst>
                            <p:childTnLst>
                              <p:par>
                                <p:cTn id="25" presetID="2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300" fill="hold"/>
                                        <p:tgtEl>
                                          <p:spTgt spid="21"/>
                                        </p:tgtEl>
                                        <p:attrNameLst>
                                          <p:attrName>ppt_w</p:attrName>
                                        </p:attrNameLst>
                                      </p:cBhvr>
                                      <p:tavLst>
                                        <p:tav tm="0">
                                          <p:val>
                                            <p:fltVal val="0"/>
                                          </p:val>
                                        </p:tav>
                                        <p:tav tm="100000">
                                          <p:val>
                                            <p:strVal val="#ppt_w"/>
                                          </p:val>
                                        </p:tav>
                                      </p:tavLst>
                                    </p:anim>
                                    <p:anim calcmode="lin" valueType="num">
                                      <p:cBhvr>
                                        <p:cTn id="28" dur="300" fill="hold"/>
                                        <p:tgtEl>
                                          <p:spTgt spid="21"/>
                                        </p:tgtEl>
                                        <p:attrNameLst>
                                          <p:attrName>ppt_h</p:attrName>
                                        </p:attrNameLst>
                                      </p:cBhvr>
                                      <p:tavLst>
                                        <p:tav tm="0">
                                          <p:val>
                                            <p:fltVal val="0"/>
                                          </p:val>
                                        </p:tav>
                                        <p:tav tm="100000">
                                          <p:val>
                                            <p:strVal val="#ppt_h"/>
                                          </p:val>
                                        </p:tav>
                                      </p:tavLst>
                                    </p:anim>
                                  </p:childTnLst>
                                </p:cTn>
                              </p:par>
                              <p:par>
                                <p:cTn id="29" presetID="45" presetClass="entr" presetSubtype="0" fill="hold" grpId="0" nodeType="withEffect">
                                  <p:stCondLst>
                                    <p:cond delay="0"/>
                                  </p:stCondLst>
                                  <p:iterate type="lt">
                                    <p:tmPct val="16667"/>
                                  </p:iterate>
                                  <p:childTnLst>
                                    <p:set>
                                      <p:cBhvr>
                                        <p:cTn id="30" dur="1" fill="hold">
                                          <p:stCondLst>
                                            <p:cond delay="0"/>
                                          </p:stCondLst>
                                        </p:cTn>
                                        <p:tgtEl>
                                          <p:spTgt spid="5">
                                            <p:txEl>
                                              <p:pRg st="0" end="0"/>
                                            </p:txEl>
                                          </p:spTgt>
                                        </p:tgtEl>
                                        <p:attrNameLst>
                                          <p:attrName>style.visibility</p:attrName>
                                        </p:attrNameLst>
                                      </p:cBhvr>
                                      <p:to>
                                        <p:strVal val="visible"/>
                                      </p:to>
                                    </p:set>
                                    <p:animEffect transition="in" filter="fade">
                                      <p:cBhvr>
                                        <p:cTn id="31" dur="250"/>
                                        <p:tgtEl>
                                          <p:spTgt spid="5">
                                            <p:txEl>
                                              <p:pRg st="0" end="0"/>
                                            </p:txEl>
                                          </p:spTgt>
                                        </p:tgtEl>
                                      </p:cBhvr>
                                    </p:animEffect>
                                    <p:anim calcmode="lin" valueType="num">
                                      <p:cBhvr>
                                        <p:cTn id="32" dur="250" fill="hold"/>
                                        <p:tgtEl>
                                          <p:spTgt spid="5">
                                            <p:txEl>
                                              <p:pRg st="0" end="0"/>
                                            </p:txEl>
                                          </p:spTgt>
                                        </p:tgtEl>
                                        <p:attrNameLst>
                                          <p:attrName>ppt_w</p:attrName>
                                        </p:attrNameLst>
                                      </p:cBhvr>
                                      <p:tavLst>
                                        <p:tav tm="0" fmla="#ppt_w*sin(2.5*pi*$)">
                                          <p:val>
                                            <p:fltVal val="0"/>
                                          </p:val>
                                        </p:tav>
                                        <p:tav tm="100000">
                                          <p:val>
                                            <p:fltVal val="1"/>
                                          </p:val>
                                        </p:tav>
                                      </p:tavLst>
                                    </p:anim>
                                    <p:anim calcmode="lin" valueType="num">
                                      <p:cBhvr>
                                        <p:cTn id="33" dur="250" fill="hold"/>
                                        <p:tgtEl>
                                          <p:spTgt spid="5">
                                            <p:txEl>
                                              <p:pRg st="0" end="0"/>
                                            </p:txEl>
                                          </p:spTgt>
                                        </p:tgtEl>
                                        <p:attrNameLst>
                                          <p:attrName>ppt_h</p:attrName>
                                        </p:attrNameLst>
                                      </p:cBhvr>
                                      <p:tavLst>
                                        <p:tav tm="0">
                                          <p:val>
                                            <p:strVal val="#ppt_h"/>
                                          </p:val>
                                        </p:tav>
                                        <p:tav tm="100000">
                                          <p:val>
                                            <p:strVal val="#ppt_h"/>
                                          </p:val>
                                        </p:tav>
                                      </p:tavLst>
                                    </p:anim>
                                  </p:childTnLst>
                                </p:cTn>
                              </p:par>
                            </p:childTnLst>
                          </p:cTn>
                        </p:par>
                        <p:par>
                          <p:cTn id="34" fill="hold">
                            <p:stCondLst>
                              <p:cond delay="3838"/>
                            </p:stCondLst>
                            <p:childTnLst>
                              <p:par>
                                <p:cTn id="35" presetID="23" presetClass="entr" presetSubtype="16" fill="hold" nodeType="afterEffect">
                                  <p:stCondLst>
                                    <p:cond delay="0"/>
                                  </p:stCondLst>
                                  <p:childTnLst>
                                    <p:set>
                                      <p:cBhvr>
                                        <p:cTn id="36" dur="1" fill="hold">
                                          <p:stCondLst>
                                            <p:cond delay="0"/>
                                          </p:stCondLst>
                                        </p:cTn>
                                        <p:tgtEl>
                                          <p:spTgt spid="6">
                                            <p:bg/>
                                          </p:spTgt>
                                        </p:tgtEl>
                                        <p:attrNameLst>
                                          <p:attrName>style.visibility</p:attrName>
                                        </p:attrNameLst>
                                      </p:cBhvr>
                                      <p:to>
                                        <p:strVal val="visible"/>
                                      </p:to>
                                    </p:set>
                                    <p:anim calcmode="lin" valueType="num">
                                      <p:cBhvr>
                                        <p:cTn id="37" dur="300" fill="hold"/>
                                        <p:tgtEl>
                                          <p:spTgt spid="6">
                                            <p:bg/>
                                          </p:spTgt>
                                        </p:tgtEl>
                                        <p:attrNameLst>
                                          <p:attrName>ppt_w</p:attrName>
                                        </p:attrNameLst>
                                      </p:cBhvr>
                                      <p:tavLst>
                                        <p:tav tm="0">
                                          <p:val>
                                            <p:fltVal val="0"/>
                                          </p:val>
                                        </p:tav>
                                        <p:tav tm="100000">
                                          <p:val>
                                            <p:strVal val="#ppt_w"/>
                                          </p:val>
                                        </p:tav>
                                      </p:tavLst>
                                    </p:anim>
                                    <p:anim calcmode="lin" valueType="num">
                                      <p:cBhvr>
                                        <p:cTn id="38" dur="300" fill="hold"/>
                                        <p:tgtEl>
                                          <p:spTgt spid="6">
                                            <p:bg/>
                                          </p:spTgt>
                                        </p:tgtEl>
                                        <p:attrNameLst>
                                          <p:attrName>ppt_h</p:attrName>
                                        </p:attrNameLst>
                                      </p:cBhvr>
                                      <p:tavLst>
                                        <p:tav tm="0">
                                          <p:val>
                                            <p:fltVal val="0"/>
                                          </p:val>
                                        </p:tav>
                                        <p:tav tm="100000">
                                          <p:val>
                                            <p:strVal val="#ppt_h"/>
                                          </p:val>
                                        </p:tav>
                                      </p:tavLst>
                                    </p:anim>
                                  </p:childTnLst>
                                </p:cTn>
                              </p:par>
                              <p:par>
                                <p:cTn id="39" presetID="45" presetClass="entr" presetSubtype="0" fill="hold" grpId="0" nodeType="withEffect">
                                  <p:stCondLst>
                                    <p:cond delay="0"/>
                                  </p:stCondLst>
                                  <p:iterate type="lt">
                                    <p:tmPct val="20000"/>
                                  </p:iterate>
                                  <p:childTnLst>
                                    <p:set>
                                      <p:cBhvr>
                                        <p:cTn id="40" dur="1" fill="hold">
                                          <p:stCondLst>
                                            <p:cond delay="0"/>
                                          </p:stCondLst>
                                        </p:cTn>
                                        <p:tgtEl>
                                          <p:spTgt spid="3">
                                            <p:txEl>
                                              <p:pRg st="0" end="0"/>
                                            </p:txEl>
                                          </p:spTgt>
                                        </p:tgtEl>
                                        <p:attrNameLst>
                                          <p:attrName>style.visibility</p:attrName>
                                        </p:attrNameLst>
                                      </p:cBhvr>
                                      <p:to>
                                        <p:strVal val="visible"/>
                                      </p:to>
                                    </p:set>
                                    <p:animEffect transition="in" filter="fade">
                                      <p:cBhvr>
                                        <p:cTn id="41" dur="250"/>
                                        <p:tgtEl>
                                          <p:spTgt spid="3">
                                            <p:txEl>
                                              <p:pRg st="0" end="0"/>
                                            </p:txEl>
                                          </p:spTgt>
                                        </p:tgtEl>
                                      </p:cBhvr>
                                    </p:animEffect>
                                    <p:anim calcmode="lin" valueType="num">
                                      <p:cBhvr>
                                        <p:cTn id="42" dur="25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43" dur="25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par>
                          <p:cTn id="44" fill="hold">
                            <p:stCondLst>
                              <p:cond delay="5738"/>
                            </p:stCondLst>
                            <p:childTnLst>
                              <p:par>
                                <p:cTn id="45" presetID="23" presetClass="entr" presetSubtype="16"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p:cTn id="47" dur="300" fill="hold"/>
                                        <p:tgtEl>
                                          <p:spTgt spid="25"/>
                                        </p:tgtEl>
                                        <p:attrNameLst>
                                          <p:attrName>ppt_w</p:attrName>
                                        </p:attrNameLst>
                                      </p:cBhvr>
                                      <p:tavLst>
                                        <p:tav tm="0">
                                          <p:val>
                                            <p:fltVal val="0"/>
                                          </p:val>
                                        </p:tav>
                                        <p:tav tm="100000">
                                          <p:val>
                                            <p:strVal val="#ppt_w"/>
                                          </p:val>
                                        </p:tav>
                                      </p:tavLst>
                                    </p:anim>
                                    <p:anim calcmode="lin" valueType="num">
                                      <p:cBhvr>
                                        <p:cTn id="48" dur="300" fill="hold"/>
                                        <p:tgtEl>
                                          <p:spTgt spid="25"/>
                                        </p:tgtEl>
                                        <p:attrNameLst>
                                          <p:attrName>ppt_h</p:attrName>
                                        </p:attrNameLst>
                                      </p:cBhvr>
                                      <p:tavLst>
                                        <p:tav tm="0">
                                          <p:val>
                                            <p:fltVal val="0"/>
                                          </p:val>
                                        </p:tav>
                                        <p:tav tm="100000">
                                          <p:val>
                                            <p:strVal val="#ppt_h"/>
                                          </p:val>
                                        </p:tav>
                                      </p:tavLst>
                                    </p:anim>
                                  </p:childTnLst>
                                </p:cTn>
                              </p:par>
                              <p:par>
                                <p:cTn id="49" presetID="45" presetClass="entr" presetSubtype="0" fill="hold" grpId="0" nodeType="withEffect">
                                  <p:stCondLst>
                                    <p:cond delay="0"/>
                                  </p:stCondLst>
                                  <p:iterate type="lt">
                                    <p:tmPct val="14286"/>
                                  </p:iterate>
                                  <p:childTnLst>
                                    <p:set>
                                      <p:cBhvr>
                                        <p:cTn id="50" dur="1" fill="hold">
                                          <p:stCondLst>
                                            <p:cond delay="0"/>
                                          </p:stCondLst>
                                        </p:cTn>
                                        <p:tgtEl>
                                          <p:spTgt spid="19">
                                            <p:txEl>
                                              <p:pRg st="0" end="0"/>
                                            </p:txEl>
                                          </p:spTgt>
                                        </p:tgtEl>
                                        <p:attrNameLst>
                                          <p:attrName>style.visibility</p:attrName>
                                        </p:attrNameLst>
                                      </p:cBhvr>
                                      <p:to>
                                        <p:strVal val="visible"/>
                                      </p:to>
                                    </p:set>
                                    <p:animEffect transition="in" filter="fade">
                                      <p:cBhvr>
                                        <p:cTn id="51" dur="250"/>
                                        <p:tgtEl>
                                          <p:spTgt spid="19">
                                            <p:txEl>
                                              <p:pRg st="0" end="0"/>
                                            </p:txEl>
                                          </p:spTgt>
                                        </p:tgtEl>
                                      </p:cBhvr>
                                    </p:animEffect>
                                    <p:anim calcmode="lin" valueType="num">
                                      <p:cBhvr>
                                        <p:cTn id="52" dur="250" fill="hold"/>
                                        <p:tgtEl>
                                          <p:spTgt spid="19">
                                            <p:txEl>
                                              <p:pRg st="0" end="0"/>
                                            </p:txEl>
                                          </p:spTgt>
                                        </p:tgtEl>
                                        <p:attrNameLst>
                                          <p:attrName>ppt_w</p:attrName>
                                        </p:attrNameLst>
                                      </p:cBhvr>
                                      <p:tavLst>
                                        <p:tav tm="0" fmla="#ppt_w*sin(2.5*pi*$)">
                                          <p:val>
                                            <p:fltVal val="0"/>
                                          </p:val>
                                        </p:tav>
                                        <p:tav tm="100000">
                                          <p:val>
                                            <p:fltVal val="1"/>
                                          </p:val>
                                        </p:tav>
                                      </p:tavLst>
                                    </p:anim>
                                    <p:anim calcmode="lin" valueType="num">
                                      <p:cBhvr>
                                        <p:cTn id="53" dur="250" fill="hold"/>
                                        <p:tgtEl>
                                          <p:spTgt spid="19">
                                            <p:txEl>
                                              <p:pRg st="0" end="0"/>
                                            </p:txEl>
                                          </p:spTgt>
                                        </p:tgtEl>
                                        <p:attrNameLst>
                                          <p:attrName>ppt_h</p:attrName>
                                        </p:attrNameLst>
                                      </p:cBhvr>
                                      <p:tavLst>
                                        <p:tav tm="0">
                                          <p:val>
                                            <p:strVal val="#ppt_h"/>
                                          </p:val>
                                        </p:tav>
                                        <p:tav tm="100000">
                                          <p:val>
                                            <p:strVal val="#ppt_h"/>
                                          </p:val>
                                        </p:tav>
                                      </p:tavLst>
                                    </p:anim>
                                  </p:childTnLst>
                                </p:cTn>
                              </p:par>
                            </p:childTnLst>
                          </p:cTn>
                        </p:par>
                        <p:par>
                          <p:cTn id="54" fill="hold">
                            <p:stCondLst>
                              <p:cond delay="8809"/>
                            </p:stCondLst>
                            <p:childTnLst>
                              <p:par>
                                <p:cTn id="55" presetID="23" presetClass="entr" presetSubtype="16" fill="hold" nodeType="afterEffect">
                                  <p:stCondLst>
                                    <p:cond delay="0"/>
                                  </p:stCondLst>
                                  <p:childTnLst>
                                    <p:set>
                                      <p:cBhvr>
                                        <p:cTn id="56" dur="1" fill="hold">
                                          <p:stCondLst>
                                            <p:cond delay="0"/>
                                          </p:stCondLst>
                                        </p:cTn>
                                        <p:tgtEl>
                                          <p:spTgt spid="4">
                                            <p:bg/>
                                          </p:spTgt>
                                        </p:tgtEl>
                                        <p:attrNameLst>
                                          <p:attrName>style.visibility</p:attrName>
                                        </p:attrNameLst>
                                      </p:cBhvr>
                                      <p:to>
                                        <p:strVal val="visible"/>
                                      </p:to>
                                    </p:set>
                                    <p:anim calcmode="lin" valueType="num">
                                      <p:cBhvr>
                                        <p:cTn id="57" dur="300" fill="hold"/>
                                        <p:tgtEl>
                                          <p:spTgt spid="4">
                                            <p:bg/>
                                          </p:spTgt>
                                        </p:tgtEl>
                                        <p:attrNameLst>
                                          <p:attrName>ppt_w</p:attrName>
                                        </p:attrNameLst>
                                      </p:cBhvr>
                                      <p:tavLst>
                                        <p:tav tm="0">
                                          <p:val>
                                            <p:fltVal val="0"/>
                                          </p:val>
                                        </p:tav>
                                        <p:tav tm="100000">
                                          <p:val>
                                            <p:strVal val="#ppt_w"/>
                                          </p:val>
                                        </p:tav>
                                      </p:tavLst>
                                    </p:anim>
                                    <p:anim calcmode="lin" valueType="num">
                                      <p:cBhvr>
                                        <p:cTn id="58" dur="300" fill="hold"/>
                                        <p:tgtEl>
                                          <p:spTgt spid="4">
                                            <p:bg/>
                                          </p:spTgt>
                                        </p:tgtEl>
                                        <p:attrNameLst>
                                          <p:attrName>ppt_h</p:attrName>
                                        </p:attrNameLst>
                                      </p:cBhvr>
                                      <p:tavLst>
                                        <p:tav tm="0">
                                          <p:val>
                                            <p:fltVal val="0"/>
                                          </p:val>
                                        </p:tav>
                                        <p:tav tm="100000">
                                          <p:val>
                                            <p:strVal val="#ppt_h"/>
                                          </p:val>
                                        </p:tav>
                                      </p:tavLst>
                                    </p:anim>
                                  </p:childTnLst>
                                </p:cTn>
                              </p:par>
                              <p:par>
                                <p:cTn id="59" presetID="45" presetClass="entr" presetSubtype="0" fill="hold" grpId="0" nodeType="withEffect">
                                  <p:stCondLst>
                                    <p:cond delay="0"/>
                                  </p:stCondLst>
                                  <p:iterate type="lt">
                                    <p:tmPct val="14286"/>
                                  </p:iterate>
                                  <p:childTnLst>
                                    <p:set>
                                      <p:cBhvr>
                                        <p:cTn id="60" dur="1" fill="hold">
                                          <p:stCondLst>
                                            <p:cond delay="0"/>
                                          </p:stCondLst>
                                        </p:cTn>
                                        <p:tgtEl>
                                          <p:spTgt spid="13">
                                            <p:txEl>
                                              <p:pRg st="0" end="0"/>
                                            </p:txEl>
                                          </p:spTgt>
                                        </p:tgtEl>
                                        <p:attrNameLst>
                                          <p:attrName>style.visibility</p:attrName>
                                        </p:attrNameLst>
                                      </p:cBhvr>
                                      <p:to>
                                        <p:strVal val="visible"/>
                                      </p:to>
                                    </p:set>
                                    <p:animEffect transition="in" filter="fade">
                                      <p:cBhvr>
                                        <p:cTn id="61" dur="250"/>
                                        <p:tgtEl>
                                          <p:spTgt spid="13">
                                            <p:txEl>
                                              <p:pRg st="0" end="0"/>
                                            </p:txEl>
                                          </p:spTgt>
                                        </p:tgtEl>
                                      </p:cBhvr>
                                    </p:animEffect>
                                    <p:anim calcmode="lin" valueType="num">
                                      <p:cBhvr>
                                        <p:cTn id="62" dur="250" fill="hold"/>
                                        <p:tgtEl>
                                          <p:spTgt spid="13">
                                            <p:txEl>
                                              <p:pRg st="0" end="0"/>
                                            </p:txEl>
                                          </p:spTgt>
                                        </p:tgtEl>
                                        <p:attrNameLst>
                                          <p:attrName>ppt_w</p:attrName>
                                        </p:attrNameLst>
                                      </p:cBhvr>
                                      <p:tavLst>
                                        <p:tav tm="0" fmla="#ppt_w*sin(2.5*pi*$)">
                                          <p:val>
                                            <p:fltVal val="0"/>
                                          </p:val>
                                        </p:tav>
                                        <p:tav tm="100000">
                                          <p:val>
                                            <p:fltVal val="1"/>
                                          </p:val>
                                        </p:tav>
                                      </p:tavLst>
                                    </p:anim>
                                    <p:anim calcmode="lin" valueType="num">
                                      <p:cBhvr>
                                        <p:cTn id="63" dur="250" fill="hold"/>
                                        <p:tgtEl>
                                          <p:spTgt spid="1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P spid="5" grpId="0" build="p" autoUpdateAnimBg="0"/>
      <p:bldP spid="9" grpId="0" build="p"/>
      <p:bldP spid="13" grpId="0" build="p" autoUpdateAnimBg="0"/>
      <p:bldP spid="15" grpId="0" build="p" autoUpdateAnimBg="0"/>
      <p:bldP spid="19"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31520" y="2560320"/>
            <a:ext cx="3200400" cy="640080"/>
          </a:xfrm>
          <a:prstGeom prst="rect">
            <a:avLst/>
          </a:prstGeom>
          <a:solidFill>
            <a:schemeClr val="tx1">
              <a:lumMod val="95000"/>
              <a:lumOff val="5000"/>
              <a:alpha val="55000"/>
            </a:schemeClr>
          </a:solidFill>
        </p:spPr>
        <p:txBody>
          <a:bodyPr wrap="square" rtlCol="0" anchor="ctr" anchorCtr="1">
            <a:normAutofit/>
          </a:bodyPr>
          <a:lstStyle/>
          <a:p>
            <a:r>
              <a:rPr lang="en-US" sz="2400" b="1" dirty="0" smtClean="0">
                <a:solidFill>
                  <a:schemeClr val="bg1"/>
                </a:solidFill>
              </a:rPr>
              <a:t>Transitions</a:t>
            </a:r>
            <a:endParaRPr lang="en-US" sz="2400" b="1" dirty="0">
              <a:solidFill>
                <a:schemeClr val="bg1"/>
              </a:solidFill>
            </a:endParaRPr>
          </a:p>
        </p:txBody>
      </p:sp>
      <p:sp>
        <p:nvSpPr>
          <p:cNvPr id="2" name="Rectangle 1"/>
          <p:cNvSpPr/>
          <p:nvPr/>
        </p:nvSpPr>
        <p:spPr>
          <a:xfrm>
            <a:off x="304800" y="4724400"/>
            <a:ext cx="3886200" cy="1905000"/>
          </a:xfrm>
          <a:prstGeom prst="rect">
            <a:avLst/>
          </a:prstGeom>
        </p:spPr>
        <p:txBody>
          <a:bodyPr wrap="square">
            <a:normAutofit fontScale="92500" lnSpcReduction="20000"/>
          </a:bodyPr>
          <a:lstStyle/>
          <a:p>
            <a:pPr algn="ctr">
              <a:defRPr/>
            </a:pPr>
            <a:r>
              <a:rPr lang="en-US" dirty="0" smtClean="0">
                <a:solidFill>
                  <a:schemeClr val="tx1">
                    <a:lumMod val="75000"/>
                    <a:lumOff val="25000"/>
                  </a:schemeClr>
                </a:solidFill>
              </a:rPr>
              <a:t>Check all</a:t>
            </a:r>
            <a:r>
              <a:rPr lang="en-US" dirty="0" smtClean="0">
                <a:solidFill>
                  <a:schemeClr val="tx1">
                    <a:lumMod val="85000"/>
                    <a:lumOff val="15000"/>
                  </a:schemeClr>
                </a:solidFill>
              </a:rPr>
              <a:t> </a:t>
            </a:r>
            <a:r>
              <a:rPr lang="en-US" b="1" dirty="0">
                <a:solidFill>
                  <a:srgbClr val="FC7500"/>
                </a:solidFill>
              </a:rPr>
              <a:t>transitions</a:t>
            </a:r>
            <a:r>
              <a:rPr lang="en-US" dirty="0">
                <a:solidFill>
                  <a:schemeClr val="tx1">
                    <a:lumMod val="85000"/>
                    <a:lumOff val="15000"/>
                  </a:schemeClr>
                </a:solidFill>
              </a:rPr>
              <a:t> </a:t>
            </a:r>
            <a:r>
              <a:rPr lang="en-US" dirty="0" smtClean="0">
                <a:solidFill>
                  <a:schemeClr val="tx1">
                    <a:lumMod val="75000"/>
                    <a:lumOff val="25000"/>
                  </a:schemeClr>
                </a:solidFill>
              </a:rPr>
              <a:t>between paragraphs.  A paragraph is an idea.  The first sentence is the idea.  The second expands, or explains or extends. The last sentence links to the next paragraph.</a:t>
            </a:r>
          </a:p>
          <a:p>
            <a:pPr algn="ctr">
              <a:defRPr/>
            </a:pPr>
            <a:r>
              <a:rPr lang="en-US" dirty="0" smtClean="0">
                <a:solidFill>
                  <a:schemeClr val="tx1">
                    <a:lumMod val="75000"/>
                    <a:lumOff val="25000"/>
                  </a:schemeClr>
                </a:solidFill>
              </a:rPr>
              <a:t>No paragraph over 6 lines</a:t>
            </a:r>
          </a:p>
          <a:p>
            <a:pPr algn="ctr">
              <a:defRPr/>
            </a:pPr>
            <a:endParaRPr lang="en-US" dirty="0" smtClean="0">
              <a:solidFill>
                <a:schemeClr val="tx1">
                  <a:lumMod val="75000"/>
                  <a:lumOff val="25000"/>
                </a:schemeClr>
              </a:solidFill>
            </a:endParaRPr>
          </a:p>
          <a:p>
            <a:pPr algn="ctr">
              <a:defRPr/>
            </a:pPr>
            <a:r>
              <a:rPr lang="en-US" dirty="0" smtClean="0">
                <a:solidFill>
                  <a:schemeClr val="tx1">
                    <a:lumMod val="75000"/>
                    <a:lumOff val="25000"/>
                  </a:schemeClr>
                </a:solidFill>
              </a:rPr>
              <a:t>Did you check the </a:t>
            </a:r>
            <a:r>
              <a:rPr lang="en-US" dirty="0" smtClean="0">
                <a:solidFill>
                  <a:schemeClr val="accent6">
                    <a:lumMod val="75000"/>
                  </a:schemeClr>
                </a:solidFill>
              </a:rPr>
              <a:t>readability</a:t>
            </a:r>
            <a:r>
              <a:rPr lang="en-US" dirty="0" smtClean="0">
                <a:solidFill>
                  <a:schemeClr val="tx1">
                    <a:lumMod val="75000"/>
                    <a:lumOff val="25000"/>
                  </a:schemeClr>
                </a:solidFill>
              </a:rPr>
              <a:t> statistics?  </a:t>
            </a:r>
            <a:endParaRPr lang="en-US" dirty="0">
              <a:solidFill>
                <a:schemeClr val="tx1">
                  <a:lumMod val="75000"/>
                  <a:lumOff val="25000"/>
                </a:schemeClr>
              </a:solidFill>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552950" y="0"/>
            <a:ext cx="4591050" cy="6858000"/>
          </a:xfrm>
          <a:prstGeom prst="rect">
            <a:avLst/>
          </a:prstGeom>
        </p:spPr>
      </p:pic>
    </p:spTree>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rrowheads="1"/>
          </p:cNvPicPr>
          <p:nvPr/>
        </p:nvPicPr>
        <p:blipFill rotWithShape="1">
          <a:blip r:embed="rId3" cstate="email">
            <a:duotone>
              <a:prstClr val="black"/>
              <a:srgbClr val="D9C3A5">
                <a:tint val="50000"/>
                <a:satMod val="180000"/>
              </a:srgbClr>
            </a:duotone>
            <a:extLst>
              <a:ext uri="{28A0092B-C50C-407E-A947-70E740481C1C}">
                <a14:useLocalDpi xmlns:a14="http://schemas.microsoft.com/office/drawing/2010/main"/>
              </a:ext>
            </a:extLst>
          </a:blip>
          <a:srcRect/>
          <a:stretch/>
        </p:blipFill>
        <p:spPr bwMode="auto">
          <a:xfrm rot="5400000">
            <a:off x="5197221" y="1105518"/>
            <a:ext cx="3099816" cy="1993392"/>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30" name="Picture 2"/>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5669184" y="2631084"/>
            <a:ext cx="3099816" cy="1993392"/>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23" name="Picture 5"/>
          <p:cNvPicPr>
            <a:picLocks noChangeArrowheads="1"/>
          </p:cNvPicPr>
          <p:nvPr/>
        </p:nvPicPr>
        <p:blipFill rotWithShape="1">
          <a:blip r:embed="rId5" cstate="email">
            <a:lum bright="70000" contrast="-70000"/>
            <a:extLst>
              <a:ext uri="{28A0092B-C50C-407E-A947-70E740481C1C}">
                <a14:useLocalDpi xmlns:a14="http://schemas.microsoft.com/office/drawing/2010/main"/>
              </a:ext>
            </a:extLst>
          </a:blip>
          <a:srcRect/>
          <a:stretch/>
        </p:blipFill>
        <p:spPr bwMode="auto">
          <a:xfrm>
            <a:off x="3026314" y="552306"/>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26" name="Picture 5"/>
          <p:cNvPicPr>
            <a:picLocks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485715" y="2077872"/>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19" name="Picture 3"/>
          <p:cNvPicPr>
            <a:picLocks noChangeAspect="1" noChangeArrowheads="1"/>
          </p:cNvPicPr>
          <p:nvPr/>
        </p:nvPicPr>
        <p:blipFill rotWithShape="1">
          <a:blip r:embed="rId7" cstate="email">
            <a:duotone>
              <a:prstClr val="black"/>
              <a:srgbClr val="D9C3A5">
                <a:tint val="50000"/>
                <a:satMod val="180000"/>
              </a:srgbClr>
            </a:duotone>
            <a:extLst>
              <a:ext uri="{BEBA8EAE-BF5A-486C-A8C5-ECC9F3942E4B}">
                <a14:imgProps xmlns:a14="http://schemas.microsoft.com/office/drawing/2010/main">
                  <a14:imgLayer r:embed="rId8">
                    <a14:imgEffect>
                      <a14:sharpenSoften amount="-67000"/>
                    </a14:imgEffect>
                    <a14:imgEffect>
                      <a14:brightnessContrast bright="-50000" contrast="-72000"/>
                    </a14:imgEffect>
                  </a14:imgLayer>
                </a14:imgProps>
              </a:ext>
              <a:ext uri="{28A0092B-C50C-407E-A947-70E740481C1C}">
                <a14:useLocalDpi xmlns:a14="http://schemas.microsoft.com/office/drawing/2010/main"/>
              </a:ext>
            </a:extLst>
          </a:blip>
          <a:srcRect/>
          <a:stretch/>
        </p:blipFill>
        <p:spPr bwMode="auto">
          <a:xfrm rot="5400000">
            <a:off x="-255576" y="1101736"/>
            <a:ext cx="3095768" cy="1996910"/>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21" name="Picture 3"/>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rot="5400000">
            <a:off x="250528" y="2627301"/>
            <a:ext cx="3095768" cy="1996910"/>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sp>
        <p:nvSpPr>
          <p:cNvPr id="20" name="TextBox 19"/>
          <p:cNvSpPr txBox="1"/>
          <p:nvPr/>
        </p:nvSpPr>
        <p:spPr>
          <a:xfrm>
            <a:off x="762000" y="5586350"/>
            <a:ext cx="7391400" cy="1195450"/>
          </a:xfrm>
          <a:prstGeom prst="rect">
            <a:avLst/>
          </a:prstGeom>
          <a:noFill/>
        </p:spPr>
        <p:txBody>
          <a:bodyPr wrap="square" rtlCol="0">
            <a:normAutofit/>
          </a:bodyPr>
          <a:lstStyle/>
          <a:p>
            <a:r>
              <a:rPr lang="en-US" sz="2400" b="1" dirty="0" smtClean="0">
                <a:solidFill>
                  <a:srgbClr val="FC7500"/>
                </a:solidFill>
              </a:rPr>
              <a:t>Titles </a:t>
            </a:r>
            <a:r>
              <a:rPr lang="en-US" sz="2400" b="1" dirty="0" err="1" smtClean="0">
                <a:solidFill>
                  <a:srgbClr val="FC7500"/>
                </a:solidFill>
              </a:rPr>
              <a:t>Titilate</a:t>
            </a:r>
            <a:r>
              <a:rPr lang="en-US" sz="2400" b="1" dirty="0" smtClean="0">
                <a:solidFill>
                  <a:srgbClr val="FC7500"/>
                </a:solidFill>
              </a:rPr>
              <a:t> Teachers to Track Through to </a:t>
            </a:r>
            <a:r>
              <a:rPr lang="en-US" sz="2400" b="1" dirty="0" err="1" smtClean="0">
                <a:solidFill>
                  <a:srgbClr val="FC7500"/>
                </a:solidFill>
              </a:rPr>
              <a:t>Thend</a:t>
            </a:r>
            <a:r>
              <a:rPr lang="en-US" sz="2400" dirty="0" smtClean="0"/>
              <a:t>.</a:t>
            </a:r>
          </a:p>
          <a:p>
            <a:r>
              <a:rPr lang="en-US" sz="2400" dirty="0" smtClean="0"/>
              <a:t>3 Levels, Use Template Formatting</a:t>
            </a:r>
            <a:endParaRPr lang="en-US" sz="2400" dirty="0"/>
          </a:p>
        </p:txBody>
      </p:sp>
      <p:sp>
        <p:nvSpPr>
          <p:cNvPr id="24" name="TextBox 23"/>
          <p:cNvSpPr txBox="1"/>
          <p:nvPr/>
        </p:nvSpPr>
        <p:spPr>
          <a:xfrm>
            <a:off x="295275" y="549932"/>
            <a:ext cx="7443216" cy="369332"/>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rPr>
              <a:t>Before your Revisions: </a:t>
            </a:r>
            <a:r>
              <a:rPr lang="en-US" b="1" dirty="0">
                <a:solidFill>
                  <a:schemeClr val="bg1"/>
                </a:solidFill>
              </a:rPr>
              <a:t>b</a:t>
            </a:r>
            <a:r>
              <a:rPr lang="en-US" b="1" dirty="0" smtClean="0">
                <a:solidFill>
                  <a:schemeClr val="bg1"/>
                </a:solidFill>
              </a:rPr>
              <a:t>oring, non-communicative, nonsensical, nonchalant</a:t>
            </a:r>
            <a:endParaRPr lang="en-US" b="1" dirty="0">
              <a:solidFill>
                <a:schemeClr val="bg1"/>
              </a:solidFill>
            </a:endParaRPr>
          </a:p>
        </p:txBody>
      </p:sp>
      <p:sp>
        <p:nvSpPr>
          <p:cNvPr id="27" name="TextBox 26"/>
          <p:cNvSpPr txBox="1"/>
          <p:nvPr/>
        </p:nvSpPr>
        <p:spPr>
          <a:xfrm>
            <a:off x="787520" y="2081050"/>
            <a:ext cx="7443216" cy="381000"/>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rPr>
              <a:t>After</a:t>
            </a:r>
            <a:endParaRPr lang="en-US" b="1" dirty="0">
              <a:solidFill>
                <a:schemeClr val="bg1"/>
              </a:solidFill>
            </a:endParaRPr>
          </a:p>
        </p:txBody>
      </p:sp>
      <p:sp>
        <p:nvSpPr>
          <p:cNvPr id="35" name="TextBox 34"/>
          <p:cNvSpPr txBox="1"/>
          <p:nvPr/>
        </p:nvSpPr>
        <p:spPr>
          <a:xfrm>
            <a:off x="809742"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Captivating</a:t>
            </a:r>
            <a:endParaRPr lang="en-US" sz="1400" b="1" dirty="0">
              <a:solidFill>
                <a:schemeClr val="bg1"/>
              </a:solidFill>
            </a:endParaRPr>
          </a:p>
        </p:txBody>
      </p:sp>
      <p:sp>
        <p:nvSpPr>
          <p:cNvPr id="36" name="TextBox 35"/>
          <p:cNvSpPr txBox="1"/>
          <p:nvPr/>
        </p:nvSpPr>
        <p:spPr>
          <a:xfrm>
            <a:off x="3486150"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Creative</a:t>
            </a:r>
            <a:endParaRPr lang="en-US" sz="1400" b="1" dirty="0">
              <a:solidFill>
                <a:schemeClr val="bg1"/>
              </a:solidFill>
            </a:endParaRPr>
          </a:p>
        </p:txBody>
      </p:sp>
      <p:sp>
        <p:nvSpPr>
          <p:cNvPr id="37" name="TextBox 36"/>
          <p:cNvSpPr txBox="1"/>
          <p:nvPr/>
        </p:nvSpPr>
        <p:spPr>
          <a:xfrm>
            <a:off x="6222045"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Clear Concept</a:t>
            </a:r>
            <a:endParaRPr lang="en-US" sz="1400" b="1" dirty="0">
              <a:solidFill>
                <a:schemeClr val="bg1"/>
              </a:solidFill>
            </a:endParaRPr>
          </a:p>
        </p:txBody>
      </p:sp>
      <p:sp>
        <p:nvSpPr>
          <p:cNvPr id="2" name="TextBox 1"/>
          <p:cNvSpPr txBox="1"/>
          <p:nvPr/>
        </p:nvSpPr>
        <p:spPr>
          <a:xfrm>
            <a:off x="304800" y="152400"/>
            <a:ext cx="700658" cy="369332"/>
          </a:xfrm>
          <a:prstGeom prst="rect">
            <a:avLst/>
          </a:prstGeom>
          <a:noFill/>
        </p:spPr>
        <p:txBody>
          <a:bodyPr wrap="none" rtlCol="0">
            <a:spAutoFit/>
          </a:bodyPr>
          <a:lstStyle/>
          <a:p>
            <a:r>
              <a:rPr lang="en-US" b="1" dirty="0" smtClean="0"/>
              <a:t>Titles</a:t>
            </a:r>
            <a:endParaRPr lang="en-US" b="1" dirty="0"/>
          </a:p>
        </p:txBody>
      </p:sp>
    </p:spTree>
    <p:extLst>
      <p:ext uri="{BB962C8B-B14F-4D97-AF65-F5344CB8AC3E}">
        <p14:creationId xmlns:p14="http://schemas.microsoft.com/office/powerpoint/2010/main" val="421054861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par>
                                <p:cTn id="8" presetID="1" presetClass="entr" presetSubtype="0" fill="hold" grpId="0" nodeType="withEffect">
                                  <p:stCondLst>
                                    <p:cond delay="250"/>
                                  </p:stCondLst>
                                  <p:childTnLst>
                                    <p:set>
                                      <p:cBhvr>
                                        <p:cTn id="9" dur="1" fill="hold">
                                          <p:stCondLst>
                                            <p:cond delay="249"/>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Left)">
                                      <p:cBhvr>
                                        <p:cTn id="13" dur="500"/>
                                        <p:tgtEl>
                                          <p:spTgt spid="26"/>
                                        </p:tgtEl>
                                      </p:cBhvr>
                                    </p:animEffect>
                                  </p:childTnLst>
                                </p:cTn>
                              </p:par>
                              <p:par>
                                <p:cTn id="14" presetID="1" presetClass="entr" presetSubtype="0" fill="hold" grpId="0" nodeType="withEffect">
                                  <p:stCondLst>
                                    <p:cond delay="250"/>
                                  </p:stCondLst>
                                  <p:childTnLst>
                                    <p:set>
                                      <p:cBhvr>
                                        <p:cTn id="15" dur="1" fill="hold">
                                          <p:stCondLst>
                                            <p:cond delay="249"/>
                                          </p:stCondLst>
                                        </p:cTn>
                                        <p:tgtEl>
                                          <p:spTgt spid="36"/>
                                        </p:tgtEl>
                                        <p:attrNameLst>
                                          <p:attrName>style.visibility</p:attrName>
                                        </p:attrNameLst>
                                      </p:cBhvr>
                                      <p:to>
                                        <p:strVal val="visible"/>
                                      </p:to>
                                    </p:se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downLeft)">
                                      <p:cBhvr>
                                        <p:cTn id="19" dur="500"/>
                                        <p:tgtEl>
                                          <p:spTgt spid="30"/>
                                        </p:tgtEl>
                                      </p:cBhvr>
                                    </p:animEffect>
                                  </p:childTnLst>
                                </p:cTn>
                              </p:par>
                              <p:par>
                                <p:cTn id="20" presetID="1" presetClass="entr" presetSubtype="0" fill="hold" grpId="0" nodeType="withEffect">
                                  <p:stCondLst>
                                    <p:cond delay="250"/>
                                  </p:stCondLst>
                                  <p:childTnLst>
                                    <p:set>
                                      <p:cBhvr>
                                        <p:cTn id="21" dur="1" fill="hold">
                                          <p:stCondLst>
                                            <p:cond delay="249"/>
                                          </p:stCondLst>
                                        </p:cTn>
                                        <p:tgtEl>
                                          <p:spTgt spid="37"/>
                                        </p:tgtEl>
                                        <p:attrNameLst>
                                          <p:attrName>style.visibility</p:attrName>
                                        </p:attrNameLst>
                                      </p:cBhvr>
                                      <p:to>
                                        <p:strVal val="visible"/>
                                      </p:to>
                                    </p:set>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animBg="1"/>
      <p:bldP spid="36" grpId="0" animBg="1"/>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5303520" y="2560320"/>
            <a:ext cx="3200400" cy="640080"/>
          </a:xfrm>
          <a:prstGeom prst="rect">
            <a:avLst/>
          </a:prstGeom>
          <a:solidFill>
            <a:schemeClr val="tx1">
              <a:lumMod val="95000"/>
              <a:lumOff val="5000"/>
              <a:alpha val="55000"/>
            </a:schemeClr>
          </a:solidFill>
        </p:spPr>
        <p:txBody>
          <a:bodyPr wrap="square" rtlCol="0" anchor="ctr" anchorCtr="1">
            <a:normAutofit fontScale="92500" lnSpcReduction="20000"/>
          </a:bodyPr>
          <a:lstStyle/>
          <a:p>
            <a:r>
              <a:rPr lang="en-US" sz="2400" b="1" dirty="0" smtClean="0">
                <a:solidFill>
                  <a:schemeClr val="bg1"/>
                </a:solidFill>
              </a:rPr>
              <a:t>Reduce the number of words</a:t>
            </a:r>
            <a:endParaRPr lang="en-US" sz="2400" b="1" dirty="0">
              <a:solidFill>
                <a:schemeClr val="bg1"/>
              </a:solidFill>
            </a:endParaRP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0" y="0"/>
            <a:ext cx="4583873" cy="6858000"/>
          </a:xfrm>
          <a:prstGeom prst="rect">
            <a:avLst/>
          </a:prstGeom>
        </p:spPr>
      </p:pic>
      <p:sp>
        <p:nvSpPr>
          <p:cNvPr id="2" name="TextBox 1"/>
          <p:cNvSpPr txBox="1"/>
          <p:nvPr/>
        </p:nvSpPr>
        <p:spPr>
          <a:xfrm>
            <a:off x="5334001" y="3581400"/>
            <a:ext cx="3048000" cy="2308324"/>
          </a:xfrm>
          <a:prstGeom prst="rect">
            <a:avLst/>
          </a:prstGeom>
          <a:noFill/>
        </p:spPr>
        <p:txBody>
          <a:bodyPr wrap="square" rtlCol="0">
            <a:spAutoFit/>
          </a:bodyPr>
          <a:lstStyle/>
          <a:p>
            <a:r>
              <a:rPr lang="en-US" dirty="0" smtClean="0"/>
              <a:t>After you have put it all together go through and eliminate 20% of what you have written.  This discipline will tighten your English and your argument.  Plan to rewrite four times. The best writers do so seven times</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4"/>
          </p:nvPr>
        </p:nvPicPr>
        <p:blipFill>
          <a:blip r:embed="rId2" cstate="email">
            <a:extLst>
              <a:ext uri="{28A0092B-C50C-407E-A947-70E740481C1C}">
                <a14:useLocalDpi xmlns:a14="http://schemas.microsoft.com/office/drawing/2010/main"/>
              </a:ext>
            </a:extLst>
          </a:blip>
          <a:srcRect/>
          <a:stretch>
            <a:fillRect/>
          </a:stretch>
        </p:blipFill>
        <p:spPr/>
      </p:pic>
      <p:pic>
        <p:nvPicPr>
          <p:cNvPr id="10" name="Picture Placeholder 9"/>
          <p:cNvPicPr>
            <a:picLocks noGrp="1" noChangeAspect="1"/>
          </p:cNvPicPr>
          <p:nvPr>
            <p:ph type="pic" sz="quarter" idx="18"/>
          </p:nvPr>
        </p:nvPicPr>
        <p:blipFill rotWithShape="1">
          <a:blip r:embed="rId3" cstate="email">
            <a:grayscl/>
            <a:extLst>
              <a:ext uri="{28A0092B-C50C-407E-A947-70E740481C1C}">
                <a14:useLocalDpi xmlns:a14="http://schemas.microsoft.com/office/drawing/2010/main"/>
              </a:ext>
            </a:extLst>
          </a:blip>
          <a:srcRect t="-401"/>
          <a:stretch/>
        </p:blipFill>
        <p:spPr/>
      </p:pic>
      <p:pic>
        <p:nvPicPr>
          <p:cNvPr id="3" name="Picture Placeholder 2"/>
          <p:cNvPicPr>
            <a:picLocks noGrp="1" noChangeAspect="1"/>
          </p:cNvPicPr>
          <p:nvPr>
            <p:ph type="pic" sz="quarter" idx="23"/>
          </p:nvPr>
        </p:nvPicPr>
        <p:blipFill rotWithShape="1">
          <a:blip r:embed="rId4" cstate="email">
            <a:grayscl/>
            <a:extLst>
              <a:ext uri="{28A0092B-C50C-407E-A947-70E740481C1C}">
                <a14:useLocalDpi xmlns:a14="http://schemas.microsoft.com/office/drawing/2010/main"/>
              </a:ext>
            </a:extLst>
          </a:blip>
          <a:srcRect/>
          <a:stretch/>
        </p:blipFill>
        <p:spPr/>
      </p:pic>
      <p:pic>
        <p:nvPicPr>
          <p:cNvPr id="4" name="Picture Placeholder 3"/>
          <p:cNvPicPr>
            <a:picLocks noGrp="1" noChangeAspect="1"/>
          </p:cNvPicPr>
          <p:nvPr>
            <p:ph type="pic" sz="quarter" idx="22"/>
          </p:nvPr>
        </p:nvPicPr>
        <p:blipFill>
          <a:blip r:embed="rId5" cstate="email">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1250">
        <p:cover/>
      </p:transition>
    </mc:Choice>
    <mc:Fallback xmlns="">
      <p:transition spd="slow">
        <p:cover/>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lum bright="70000" contrast="-70000"/>
          </a:blip>
          <a:stretch>
            <a:fillRect/>
          </a:stretch>
        </p:blipFill>
        <p:spPr>
          <a:xfrm>
            <a:off x="1066800" y="2133600"/>
            <a:ext cx="1346672" cy="1739900"/>
          </a:xfrm>
          <a:prstGeom prst="rect">
            <a:avLst/>
          </a:prstGeom>
        </p:spPr>
      </p:pic>
      <p:sp>
        <p:nvSpPr>
          <p:cNvPr id="2" name="Title 1"/>
          <p:cNvSpPr>
            <a:spLocks noGrp="1"/>
          </p:cNvSpPr>
          <p:nvPr>
            <p:ph type="title"/>
          </p:nvPr>
        </p:nvSpPr>
        <p:spPr/>
        <p:txBody>
          <a:bodyPr>
            <a:normAutofit/>
          </a:bodyPr>
          <a:lstStyle/>
          <a:p>
            <a:pPr algn="l"/>
            <a:r>
              <a:rPr lang="en-US" b="1" dirty="0" smtClean="0">
                <a:solidFill>
                  <a:schemeClr val="tx1">
                    <a:lumMod val="85000"/>
                    <a:lumOff val="15000"/>
                  </a:schemeClr>
                </a:solidFill>
              </a:rPr>
              <a:t>The Sherlock Holmes Approach to societal transformation</a:t>
            </a:r>
            <a:endParaRPr lang="en-US" b="1" dirty="0">
              <a:solidFill>
                <a:schemeClr val="tx1">
                  <a:lumMod val="85000"/>
                  <a:lumOff val="15000"/>
                </a:schemeClr>
              </a:solidFill>
            </a:endParaRPr>
          </a:p>
        </p:txBody>
      </p:sp>
      <p:sp>
        <p:nvSpPr>
          <p:cNvPr id="3" name="Text Placeholder 2"/>
          <p:cNvSpPr>
            <a:spLocks noGrp="1"/>
          </p:cNvSpPr>
          <p:nvPr>
            <p:ph type="body" idx="1"/>
          </p:nvPr>
        </p:nvSpPr>
        <p:spPr/>
        <p:txBody>
          <a:bodyPr>
            <a:normAutofit/>
          </a:bodyPr>
          <a:lstStyle/>
          <a:p>
            <a:pPr>
              <a:buNone/>
            </a:pPr>
            <a:r>
              <a:rPr lang="en-US" sz="2800" b="1" dirty="0" smtClean="0">
                <a:solidFill>
                  <a:schemeClr val="tx1">
                    <a:lumMod val="50000"/>
                    <a:lumOff val="50000"/>
                  </a:schemeClr>
                </a:solidFill>
              </a:rPr>
              <a:t>Introducing the Thesis Proposal</a:t>
            </a:r>
            <a:endParaRPr lang="en-US" sz="2800" b="1" dirty="0">
              <a:solidFill>
                <a:schemeClr val="tx1">
                  <a:lumMod val="50000"/>
                  <a:lumOff val="50000"/>
                </a:schemeClr>
              </a:solidFill>
            </a:endParaRPr>
          </a:p>
        </p:txBody>
      </p:sp>
      <p:sp>
        <p:nvSpPr>
          <p:cNvPr id="4" name="TextBox 3"/>
          <p:cNvSpPr txBox="1"/>
          <p:nvPr/>
        </p:nvSpPr>
        <p:spPr>
          <a:xfrm>
            <a:off x="3285123" y="1160044"/>
            <a:ext cx="4715877" cy="1200329"/>
          </a:xfrm>
          <a:prstGeom prst="rect">
            <a:avLst/>
          </a:prstGeom>
          <a:noFill/>
        </p:spPr>
        <p:txBody>
          <a:bodyPr wrap="square" rtlCol="0">
            <a:spAutoFit/>
          </a:bodyPr>
          <a:lstStyle/>
          <a:p>
            <a:r>
              <a:rPr lang="en-US" dirty="0" smtClean="0"/>
              <a:t>Finding the details to preclude </a:t>
            </a:r>
          </a:p>
          <a:p>
            <a:r>
              <a:rPr lang="en-US" dirty="0" smtClean="0"/>
              <a:t>the fall of an empire, </a:t>
            </a:r>
          </a:p>
          <a:p>
            <a:r>
              <a:rPr lang="en-US" dirty="0" smtClean="0"/>
              <a:t>the loss of a city, </a:t>
            </a:r>
          </a:p>
          <a:p>
            <a:r>
              <a:rPr lang="en-US" dirty="0" smtClean="0"/>
              <a:t>the freedom of maids enslaved by evil forces. </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10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600"/>
                            </p:stCondLst>
                            <p:childTnLst>
                              <p:par>
                                <p:cTn id="10" presetID="10" presetClass="entr" presetSubtype="0"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p:cNvPicPr>
          <p:nvPr/>
        </p:nvPicPr>
        <p:blipFill>
          <a:blip r:embed="rId2" cstate="email">
            <a:extLst>
              <a:ext uri="{28A0092B-C50C-407E-A947-70E740481C1C}">
                <a14:useLocalDpi xmlns:a14="http://schemas.microsoft.com/office/drawing/2010/main"/>
              </a:ext>
            </a:extLst>
          </a:blip>
          <a:stretch>
            <a:fillRect/>
          </a:stretch>
        </p:blipFill>
        <p:spPr>
          <a:xfrm>
            <a:off x="5755195" y="552255"/>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4" name="Picture 3"/>
          <p:cNvPicPr>
            <a:picLocks/>
          </p:cNvPicPr>
          <p:nvPr/>
        </p:nvPicPr>
        <p:blipFill rotWithShape="1">
          <a:blip r:embed="rId3" cstate="email">
            <a:extLst>
              <a:ext uri="{28A0092B-C50C-407E-A947-70E740481C1C}">
                <a14:useLocalDpi xmlns:a14="http://schemas.microsoft.com/office/drawing/2010/main"/>
              </a:ext>
            </a:extLst>
          </a:blip>
          <a:srcRect b="-396"/>
          <a:stretch/>
        </p:blipFill>
        <p:spPr>
          <a:xfrm>
            <a:off x="300764" y="552255"/>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7" name="Picture 6"/>
          <p:cNvPicPr>
            <a:picLocks/>
          </p:cNvPicPr>
          <p:nvPr/>
        </p:nvPicPr>
        <p:blipFill rotWithShape="1">
          <a:blip r:embed="rId4" cstate="email">
            <a:extLst>
              <a:ext uri="{28A0092B-C50C-407E-A947-70E740481C1C}">
                <a14:useLocalDpi xmlns:a14="http://schemas.microsoft.com/office/drawing/2010/main"/>
              </a:ext>
            </a:extLst>
          </a:blip>
          <a:srcRect l="-1"/>
          <a:stretch/>
        </p:blipFill>
        <p:spPr>
          <a:xfrm rot="10800000">
            <a:off x="3027979" y="552255"/>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sp>
        <p:nvSpPr>
          <p:cNvPr id="13" name="TextBox 12"/>
          <p:cNvSpPr txBox="1"/>
          <p:nvPr/>
        </p:nvSpPr>
        <p:spPr>
          <a:xfrm>
            <a:off x="752475" y="5562600"/>
            <a:ext cx="7553325" cy="1143000"/>
          </a:xfrm>
          <a:prstGeom prst="rect">
            <a:avLst/>
          </a:prstGeom>
          <a:noFill/>
        </p:spPr>
        <p:txBody>
          <a:bodyPr wrap="square" rtlCol="0">
            <a:normAutofit fontScale="70000" lnSpcReduction="20000"/>
          </a:bodyPr>
          <a:lstStyle/>
          <a:p>
            <a:r>
              <a:rPr lang="en-US" sz="2400" dirty="0" smtClean="0">
                <a:solidFill>
                  <a:schemeClr val="tx1">
                    <a:lumMod val="75000"/>
                    <a:lumOff val="25000"/>
                  </a:schemeClr>
                </a:solidFill>
              </a:rPr>
              <a:t>Can you spot the </a:t>
            </a:r>
            <a:r>
              <a:rPr lang="en-US" sz="2400" b="1" dirty="0" smtClean="0">
                <a:solidFill>
                  <a:srgbClr val="FC7500"/>
                </a:solidFill>
              </a:rPr>
              <a:t>Difference </a:t>
            </a:r>
            <a:r>
              <a:rPr lang="en-US" sz="2400" dirty="0" smtClean="0">
                <a:solidFill>
                  <a:schemeClr val="tx1">
                    <a:lumMod val="75000"/>
                    <a:lumOff val="25000"/>
                  </a:schemeClr>
                </a:solidFill>
              </a:rPr>
              <a:t>simply because you are brilliant and have flashes </a:t>
            </a:r>
            <a:r>
              <a:rPr lang="en-US" sz="2400" dirty="0" smtClean="0">
                <a:solidFill>
                  <a:schemeClr val="tx1">
                    <a:lumMod val="75000"/>
                    <a:lumOff val="25000"/>
                  </a:schemeClr>
                </a:solidFill>
              </a:rPr>
              <a:t>of insight?  Or by the Holmes method: logically laying out a process form which you can deduce that difference?  The proposal makes the decisions for an effective plan prior to investing heaps of time following rabbit trails to failed research.</a:t>
            </a:r>
            <a:endParaRPr lang="en-US" sz="2400" dirty="0">
              <a:solidFill>
                <a:schemeClr val="tx1">
                  <a:lumMod val="75000"/>
                  <a:lumOff val="25000"/>
                </a:schemeClr>
              </a:solidFill>
            </a:endParaRPr>
          </a:p>
        </p:txBody>
      </p:sp>
      <p:pic>
        <p:nvPicPr>
          <p:cNvPr id="15" name="Picture 14"/>
          <p:cNvPicPr>
            <a:picLocks noChangeAspect="1"/>
          </p:cNvPicPr>
          <p:nvPr/>
        </p:nvPicPr>
        <p:blipFill>
          <a:blip r:embed="rId5" cstate="email">
            <a:duotone>
              <a:prstClr val="black"/>
              <a:schemeClr val="accent6">
                <a:tint val="45000"/>
                <a:satMod val="400000"/>
              </a:schemeClr>
            </a:duotone>
            <a:extLst>
              <a:ext uri="{28A0092B-C50C-407E-A947-70E740481C1C}">
                <a14:useLocalDpi xmlns:a14="http://schemas.microsoft.com/office/drawing/2010/main"/>
              </a:ext>
            </a:extLst>
          </a:blip>
          <a:stretch>
            <a:fillRect/>
          </a:stretch>
        </p:blipFill>
        <p:spPr>
          <a:xfrm>
            <a:off x="6258251" y="2074849"/>
            <a:ext cx="1994170" cy="3097113"/>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16" name="Picture 15"/>
          <p:cNvPicPr>
            <a:picLocks/>
          </p:cNvPicPr>
          <p:nvPr/>
        </p:nvPicPr>
        <p:blipFill rotWithShape="1">
          <a:blip r:embed="rId6" cstate="email">
            <a:extLst>
              <a:ext uri="{28A0092B-C50C-407E-A947-70E740481C1C}">
                <a14:useLocalDpi xmlns:a14="http://schemas.microsoft.com/office/drawing/2010/main"/>
              </a:ext>
            </a:extLst>
          </a:blip>
          <a:srcRect b="-396"/>
          <a:stretch/>
        </p:blipFill>
        <p:spPr>
          <a:xfrm>
            <a:off x="803424" y="2074848"/>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17" name="Picture 16"/>
          <p:cNvPicPr>
            <a:picLocks/>
          </p:cNvPicPr>
          <p:nvPr/>
        </p:nvPicPr>
        <p:blipFill rotWithShape="1">
          <a:blip r:embed="rId7" cstate="email">
            <a:duotone>
              <a:prstClr val="black"/>
              <a:srgbClr val="D9C3A5">
                <a:tint val="50000"/>
                <a:satMod val="180000"/>
              </a:srgbClr>
            </a:duotone>
            <a:extLst>
              <a:ext uri="{28A0092B-C50C-407E-A947-70E740481C1C}">
                <a14:useLocalDpi xmlns:a14="http://schemas.microsoft.com/office/drawing/2010/main"/>
              </a:ext>
            </a:extLst>
          </a:blip>
          <a:srcRect l="-1"/>
          <a:stretch/>
        </p:blipFill>
        <p:spPr>
          <a:xfrm rot="10800000">
            <a:off x="3530837" y="2074849"/>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sp>
        <p:nvSpPr>
          <p:cNvPr id="26" name="TextBox 25"/>
          <p:cNvSpPr txBox="1"/>
          <p:nvPr/>
        </p:nvSpPr>
        <p:spPr>
          <a:xfrm>
            <a:off x="304800" y="556650"/>
            <a:ext cx="7439025" cy="381000"/>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rPr>
              <a:t>Before</a:t>
            </a:r>
            <a:endParaRPr lang="en-US" b="1" dirty="0">
              <a:solidFill>
                <a:schemeClr val="bg1"/>
              </a:solidFill>
            </a:endParaRPr>
          </a:p>
        </p:txBody>
      </p:sp>
      <p:sp>
        <p:nvSpPr>
          <p:cNvPr id="28" name="TextBox 27"/>
          <p:cNvSpPr txBox="1"/>
          <p:nvPr/>
        </p:nvSpPr>
        <p:spPr>
          <a:xfrm>
            <a:off x="803424" y="2064816"/>
            <a:ext cx="7443216" cy="384048"/>
          </a:xfrm>
          <a:prstGeom prst="rect">
            <a:avLst/>
          </a:prstGeom>
          <a:solidFill>
            <a:schemeClr val="tx1">
              <a:lumMod val="95000"/>
              <a:lumOff val="5000"/>
              <a:alpha val="55000"/>
            </a:schemeClr>
          </a:solidFill>
        </p:spPr>
        <p:txBody>
          <a:bodyPr wrap="square" rtlCol="0">
            <a:spAutoFit/>
          </a:bodyPr>
          <a:lstStyle/>
          <a:p>
            <a:r>
              <a:rPr lang="en-US" b="1" dirty="0" smtClean="0">
                <a:solidFill>
                  <a:schemeClr val="bg1"/>
                </a:solidFill>
              </a:rPr>
              <a:t>   After</a:t>
            </a:r>
            <a:endParaRPr lang="en-US" b="1" dirty="0">
              <a:solidFill>
                <a:schemeClr val="bg1"/>
              </a:solidFill>
            </a:endParaRPr>
          </a:p>
        </p:txBody>
      </p:sp>
      <p:sp>
        <p:nvSpPr>
          <p:cNvPr id="14" name="TextBox 13"/>
          <p:cNvSpPr txBox="1"/>
          <p:nvPr/>
        </p:nvSpPr>
        <p:spPr>
          <a:xfrm>
            <a:off x="807522" y="4854033"/>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Tone </a:t>
            </a:r>
            <a:endParaRPr lang="en-US" sz="1400" b="1" dirty="0">
              <a:solidFill>
                <a:schemeClr val="bg1"/>
              </a:solidFill>
            </a:endParaRPr>
          </a:p>
        </p:txBody>
      </p:sp>
      <p:sp>
        <p:nvSpPr>
          <p:cNvPr id="18" name="TextBox 17"/>
          <p:cNvSpPr txBox="1"/>
          <p:nvPr/>
        </p:nvSpPr>
        <p:spPr>
          <a:xfrm>
            <a:off x="3531741" y="486146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Saturation</a:t>
            </a:r>
            <a:endParaRPr lang="en-US" sz="1400" b="1" dirty="0">
              <a:solidFill>
                <a:schemeClr val="bg1"/>
              </a:solidFill>
            </a:endParaRPr>
          </a:p>
        </p:txBody>
      </p:sp>
      <p:sp>
        <p:nvSpPr>
          <p:cNvPr id="19" name="TextBox 18"/>
          <p:cNvSpPr txBox="1"/>
          <p:nvPr/>
        </p:nvSpPr>
        <p:spPr>
          <a:xfrm>
            <a:off x="6256796" y="486146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Color</a:t>
            </a:r>
            <a:endParaRPr lang="en-US" sz="1400" b="1" dirty="0">
              <a:solidFill>
                <a:schemeClr val="bg1"/>
              </a:solidFill>
            </a:endParaRPr>
          </a:p>
        </p:txBody>
      </p:sp>
      <p:sp>
        <p:nvSpPr>
          <p:cNvPr id="2" name="TextBox 1"/>
          <p:cNvSpPr txBox="1"/>
          <p:nvPr/>
        </p:nvSpPr>
        <p:spPr>
          <a:xfrm>
            <a:off x="381000" y="152400"/>
            <a:ext cx="3552475" cy="369332"/>
          </a:xfrm>
          <a:prstGeom prst="rect">
            <a:avLst/>
          </a:prstGeom>
          <a:noFill/>
        </p:spPr>
        <p:txBody>
          <a:bodyPr wrap="none" rtlCol="0">
            <a:spAutoFit/>
          </a:bodyPr>
          <a:lstStyle/>
          <a:p>
            <a:r>
              <a:rPr lang="en-US" dirty="0" smtClean="0"/>
              <a:t>The pre-thesis is the thesis proposal</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cover/>
      </p:transition>
    </mc:Choice>
    <mc:Fallback xmlns="">
      <p:transition spd="slow">
        <p:cover/>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30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anim calcmode="lin" valueType="num">
                                      <p:cBhvr>
                                        <p:cTn id="8" dur="500" fill="hold"/>
                                        <p:tgtEl>
                                          <p:spTgt spid="16"/>
                                        </p:tgtEl>
                                        <p:attrNameLst>
                                          <p:attrName>ppt_x</p:attrName>
                                        </p:attrNameLst>
                                      </p:cBhvr>
                                      <p:tavLst>
                                        <p:tav tm="0">
                                          <p:val>
                                            <p:strVal val="#ppt_x"/>
                                          </p:val>
                                        </p:tav>
                                        <p:tav tm="100000">
                                          <p:val>
                                            <p:strVal val="#ppt_x"/>
                                          </p:val>
                                        </p:tav>
                                      </p:tavLst>
                                    </p:anim>
                                    <p:anim calcmode="lin" valueType="num">
                                      <p:cBhvr>
                                        <p:cTn id="9" dur="5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8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50"/>
                                        <p:tgtEl>
                                          <p:spTgt spid="14"/>
                                        </p:tgtEl>
                                      </p:cBhvr>
                                    </p:animEffect>
                                  </p:childTnLst>
                                </p:cTn>
                              </p:par>
                            </p:childTnLst>
                          </p:cTn>
                        </p:par>
                        <p:par>
                          <p:cTn id="14" fill="hold">
                            <p:stCondLst>
                              <p:cond delay="1050"/>
                            </p:stCondLst>
                            <p:childTnLst>
                              <p:par>
                                <p:cTn id="15" presetID="47" presetClass="entr" presetSubtype="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anim calcmode="lin" valueType="num">
                                      <p:cBhvr>
                                        <p:cTn id="18" dur="500" fill="hold"/>
                                        <p:tgtEl>
                                          <p:spTgt spid="17"/>
                                        </p:tgtEl>
                                        <p:attrNameLst>
                                          <p:attrName>ppt_x</p:attrName>
                                        </p:attrNameLst>
                                      </p:cBhvr>
                                      <p:tavLst>
                                        <p:tav tm="0">
                                          <p:val>
                                            <p:strVal val="#ppt_x"/>
                                          </p:val>
                                        </p:tav>
                                        <p:tav tm="100000">
                                          <p:val>
                                            <p:strVal val="#ppt_x"/>
                                          </p:val>
                                        </p:tav>
                                      </p:tavLst>
                                    </p:anim>
                                    <p:anim calcmode="lin" valueType="num">
                                      <p:cBhvr>
                                        <p:cTn id="19" dur="500" fill="hold"/>
                                        <p:tgtEl>
                                          <p:spTgt spid="17"/>
                                        </p:tgtEl>
                                        <p:attrNameLst>
                                          <p:attrName>ppt_y</p:attrName>
                                        </p:attrNameLst>
                                      </p:cBhvr>
                                      <p:tavLst>
                                        <p:tav tm="0">
                                          <p:val>
                                            <p:strVal val="#ppt_y-.1"/>
                                          </p:val>
                                        </p:tav>
                                        <p:tav tm="100000">
                                          <p:val>
                                            <p:strVal val="#ppt_y"/>
                                          </p:val>
                                        </p:tav>
                                      </p:tavLst>
                                    </p:anim>
                                  </p:childTnLst>
                                </p:cTn>
                              </p:par>
                            </p:childTnLst>
                          </p:cTn>
                        </p:par>
                        <p:par>
                          <p:cTn id="20" fill="hold">
                            <p:stCondLst>
                              <p:cond delay="1550"/>
                            </p:stCondLst>
                            <p:childTnLst>
                              <p:par>
                                <p:cTn id="21" presetID="10" presetClass="entr" presetSubtype="0"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250"/>
                                        <p:tgtEl>
                                          <p:spTgt spid="18"/>
                                        </p:tgtEl>
                                      </p:cBhvr>
                                    </p:animEffect>
                                  </p:childTnLst>
                                </p:cTn>
                              </p:par>
                            </p:childTnLst>
                          </p:cTn>
                        </p:par>
                        <p:par>
                          <p:cTn id="24" fill="hold">
                            <p:stCondLst>
                              <p:cond delay="1800"/>
                            </p:stCondLst>
                            <p:childTnLst>
                              <p:par>
                                <p:cTn id="25" presetID="47" presetClass="entr" presetSubtype="0"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anim calcmode="lin" valueType="num">
                                      <p:cBhvr>
                                        <p:cTn id="28" dur="500" fill="hold"/>
                                        <p:tgtEl>
                                          <p:spTgt spid="15"/>
                                        </p:tgtEl>
                                        <p:attrNameLst>
                                          <p:attrName>ppt_x</p:attrName>
                                        </p:attrNameLst>
                                      </p:cBhvr>
                                      <p:tavLst>
                                        <p:tav tm="0">
                                          <p:val>
                                            <p:strVal val="#ppt_x"/>
                                          </p:val>
                                        </p:tav>
                                        <p:tav tm="100000">
                                          <p:val>
                                            <p:strVal val="#ppt_x"/>
                                          </p:val>
                                        </p:tav>
                                      </p:tavLst>
                                    </p:anim>
                                    <p:anim calcmode="lin" valueType="num">
                                      <p:cBhvr>
                                        <p:cTn id="29" dur="500" fill="hold"/>
                                        <p:tgtEl>
                                          <p:spTgt spid="15"/>
                                        </p:tgtEl>
                                        <p:attrNameLst>
                                          <p:attrName>ppt_y</p:attrName>
                                        </p:attrNameLst>
                                      </p:cBhvr>
                                      <p:tavLst>
                                        <p:tav tm="0">
                                          <p:val>
                                            <p:strVal val="#ppt_y-.1"/>
                                          </p:val>
                                        </p:tav>
                                        <p:tav tm="100000">
                                          <p:val>
                                            <p:strVal val="#ppt_y"/>
                                          </p:val>
                                        </p:tav>
                                      </p:tavLst>
                                    </p:anim>
                                  </p:childTnLst>
                                </p:cTn>
                              </p:par>
                            </p:childTnLst>
                          </p:cTn>
                        </p:par>
                        <p:par>
                          <p:cTn id="30" fill="hold">
                            <p:stCondLst>
                              <p:cond delay="2300"/>
                            </p:stCondLst>
                            <p:childTnLst>
                              <p:par>
                                <p:cTn id="31" presetID="10"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250"/>
                                        <p:tgtEl>
                                          <p:spTgt spid="19"/>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750" fill="hold"/>
                                        <p:tgtEl>
                                          <p:spTgt spid="28"/>
                                        </p:tgtEl>
                                        <p:attrNameLst>
                                          <p:attrName>ppt_x</p:attrName>
                                        </p:attrNameLst>
                                      </p:cBhvr>
                                      <p:tavLst>
                                        <p:tav tm="0">
                                          <p:val>
                                            <p:strVal val="1+#ppt_w/2"/>
                                          </p:val>
                                        </p:tav>
                                        <p:tav tm="100000">
                                          <p:val>
                                            <p:strVal val="#ppt_x"/>
                                          </p:val>
                                        </p:tav>
                                      </p:tavLst>
                                    </p:anim>
                                    <p:anim calcmode="lin" valueType="num">
                                      <p:cBhvr additive="base">
                                        <p:cTn id="37" dur="75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8" grpId="0" animBg="1"/>
      <p:bldP spid="1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
          <p:cNvPicPr>
            <a:picLocks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rot="5400000">
            <a:off x="5197221" y="1105518"/>
            <a:ext cx="3099816" cy="1993392"/>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30" name="Picture 2"/>
          <p:cNvPicPr>
            <a:picLocks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rot="5400000">
            <a:off x="5669184" y="2631084"/>
            <a:ext cx="3099816" cy="1993392"/>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23" name="Picture 5"/>
          <p:cNvPicPr>
            <a:picLocks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3026314" y="552306"/>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26" name="Picture 5"/>
          <p:cNvPicPr>
            <a:picLocks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485715" y="2077872"/>
            <a:ext cx="1993392" cy="309981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pic>
        <p:nvPicPr>
          <p:cNvPr id="19" name="Picture 3"/>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rot="5400000">
            <a:off x="-255576" y="1101736"/>
            <a:ext cx="3095768" cy="1996910"/>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21" name="Picture 3"/>
          <p:cNvPicPr>
            <a:picLocks noChangeAspect="1" noChangeArrowheads="1"/>
          </p:cNvPicPr>
          <p:nvPr/>
        </p:nvPicPr>
        <p:blipFill rotWithShape="1">
          <a:blip r:embed="rId8" cstate="email">
            <a:extLst>
              <a:ext uri="{28A0092B-C50C-407E-A947-70E740481C1C}">
                <a14:useLocalDpi xmlns:a14="http://schemas.microsoft.com/office/drawing/2010/main"/>
              </a:ext>
            </a:extLst>
          </a:blip>
          <a:srcRect/>
          <a:stretch/>
        </p:blipFill>
        <p:spPr bwMode="auto">
          <a:xfrm rot="5400000">
            <a:off x="250528" y="2627301"/>
            <a:ext cx="3095768" cy="1996910"/>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sp>
        <p:nvSpPr>
          <p:cNvPr id="20" name="TextBox 19"/>
          <p:cNvSpPr txBox="1"/>
          <p:nvPr/>
        </p:nvSpPr>
        <p:spPr>
          <a:xfrm>
            <a:off x="762000" y="5586350"/>
            <a:ext cx="7391400" cy="1195450"/>
          </a:xfrm>
          <a:prstGeom prst="rect">
            <a:avLst/>
          </a:prstGeom>
          <a:noFill/>
        </p:spPr>
        <p:txBody>
          <a:bodyPr wrap="square" rtlCol="0">
            <a:normAutofit/>
          </a:bodyPr>
          <a:lstStyle/>
          <a:p>
            <a:r>
              <a:rPr lang="en-US" sz="2400" b="1" dirty="0" smtClean="0">
                <a:solidFill>
                  <a:srgbClr val="FC7500"/>
                </a:solidFill>
              </a:rPr>
              <a:t>Prior planning, testing of thesis, mapping process</a:t>
            </a:r>
            <a:r>
              <a:rPr lang="en-US" sz="2400" dirty="0" smtClean="0"/>
              <a:t> </a:t>
            </a:r>
            <a:r>
              <a:rPr lang="en-US" sz="2400" dirty="0"/>
              <a:t>allow you to change the </a:t>
            </a:r>
            <a:r>
              <a:rPr lang="en-US" sz="2400" dirty="0" smtClean="0"/>
              <a:t>contrasts, the brightness of your ideas, </a:t>
            </a:r>
            <a:r>
              <a:rPr lang="en-US" sz="2400" dirty="0" smtClean="0"/>
              <a:t>and sharpness </a:t>
            </a:r>
            <a:r>
              <a:rPr lang="en-US" sz="2400" dirty="0"/>
              <a:t>of your </a:t>
            </a:r>
            <a:r>
              <a:rPr lang="en-US" sz="2400" dirty="0" smtClean="0"/>
              <a:t>focus.</a:t>
            </a:r>
            <a:endParaRPr lang="en-US" sz="2400" dirty="0"/>
          </a:p>
        </p:txBody>
      </p:sp>
      <p:sp>
        <p:nvSpPr>
          <p:cNvPr id="24" name="TextBox 23"/>
          <p:cNvSpPr txBox="1"/>
          <p:nvPr/>
        </p:nvSpPr>
        <p:spPr>
          <a:xfrm>
            <a:off x="295275" y="549932"/>
            <a:ext cx="7443216" cy="381000"/>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rPr>
              <a:t>Before</a:t>
            </a:r>
            <a:endParaRPr lang="en-US" b="1" dirty="0">
              <a:solidFill>
                <a:schemeClr val="bg1"/>
              </a:solidFill>
            </a:endParaRPr>
          </a:p>
        </p:txBody>
      </p:sp>
      <p:sp>
        <p:nvSpPr>
          <p:cNvPr id="27" name="TextBox 26"/>
          <p:cNvSpPr txBox="1"/>
          <p:nvPr/>
        </p:nvSpPr>
        <p:spPr>
          <a:xfrm>
            <a:off x="787520" y="2081050"/>
            <a:ext cx="7443216" cy="381000"/>
          </a:xfrm>
          <a:prstGeom prst="rect">
            <a:avLst/>
          </a:prstGeom>
          <a:solidFill>
            <a:schemeClr val="tx1">
              <a:lumMod val="95000"/>
              <a:lumOff val="5000"/>
              <a:alpha val="55000"/>
            </a:schemeClr>
          </a:solidFill>
        </p:spPr>
        <p:txBody>
          <a:bodyPr wrap="square" rtlCol="0">
            <a:spAutoFit/>
          </a:bodyPr>
          <a:lstStyle/>
          <a:p>
            <a:r>
              <a:rPr lang="en-US" dirty="0" smtClean="0">
                <a:solidFill>
                  <a:schemeClr val="bg1"/>
                </a:solidFill>
              </a:rPr>
              <a:t>   </a:t>
            </a:r>
            <a:r>
              <a:rPr lang="en-US" b="1" dirty="0" smtClean="0">
                <a:solidFill>
                  <a:schemeClr val="bg1"/>
                </a:solidFill>
              </a:rPr>
              <a:t>After</a:t>
            </a:r>
            <a:endParaRPr lang="en-US" b="1" dirty="0">
              <a:solidFill>
                <a:schemeClr val="bg1"/>
              </a:solidFill>
            </a:endParaRPr>
          </a:p>
        </p:txBody>
      </p:sp>
      <p:sp>
        <p:nvSpPr>
          <p:cNvPr id="35" name="TextBox 34"/>
          <p:cNvSpPr txBox="1"/>
          <p:nvPr/>
        </p:nvSpPr>
        <p:spPr>
          <a:xfrm>
            <a:off x="809742"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Contrast</a:t>
            </a:r>
            <a:endParaRPr lang="en-US" sz="1400" b="1" dirty="0">
              <a:solidFill>
                <a:schemeClr val="bg1"/>
              </a:solidFill>
            </a:endParaRPr>
          </a:p>
        </p:txBody>
      </p:sp>
      <p:sp>
        <p:nvSpPr>
          <p:cNvPr id="36" name="TextBox 35"/>
          <p:cNvSpPr txBox="1"/>
          <p:nvPr/>
        </p:nvSpPr>
        <p:spPr>
          <a:xfrm>
            <a:off x="3486150"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Brightness</a:t>
            </a:r>
            <a:endParaRPr lang="en-US" sz="1400" b="1" dirty="0">
              <a:solidFill>
                <a:schemeClr val="bg1"/>
              </a:solidFill>
            </a:endParaRPr>
          </a:p>
        </p:txBody>
      </p:sp>
      <p:sp>
        <p:nvSpPr>
          <p:cNvPr id="37" name="TextBox 36"/>
          <p:cNvSpPr txBox="1"/>
          <p:nvPr/>
        </p:nvSpPr>
        <p:spPr>
          <a:xfrm>
            <a:off x="6222045" y="4877387"/>
            <a:ext cx="1993392" cy="307777"/>
          </a:xfrm>
          <a:prstGeom prst="rect">
            <a:avLst/>
          </a:prstGeom>
          <a:solidFill>
            <a:schemeClr val="tx1">
              <a:lumMod val="95000"/>
              <a:lumOff val="5000"/>
              <a:alpha val="55000"/>
            </a:schemeClr>
          </a:solidFill>
        </p:spPr>
        <p:txBody>
          <a:bodyPr wrap="square" rtlCol="0">
            <a:spAutoFit/>
          </a:bodyPr>
          <a:lstStyle/>
          <a:p>
            <a:r>
              <a:rPr lang="en-US" sz="1400" b="1" dirty="0" smtClean="0">
                <a:solidFill>
                  <a:schemeClr val="bg1"/>
                </a:solidFill>
              </a:rPr>
              <a:t>Sharpness</a:t>
            </a:r>
            <a:endParaRPr lang="en-US" sz="1400" b="1" dirty="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strips(downLeft)">
                                      <p:cBhvr>
                                        <p:cTn id="7" dur="500"/>
                                        <p:tgtEl>
                                          <p:spTgt spid="21"/>
                                        </p:tgtEl>
                                      </p:cBhvr>
                                    </p:animEffect>
                                  </p:childTnLst>
                                </p:cTn>
                              </p:par>
                              <p:par>
                                <p:cTn id="8" presetID="1" presetClass="entr" presetSubtype="0" fill="hold" grpId="0" nodeType="withEffect">
                                  <p:stCondLst>
                                    <p:cond delay="250"/>
                                  </p:stCondLst>
                                  <p:childTnLst>
                                    <p:set>
                                      <p:cBhvr>
                                        <p:cTn id="9" dur="1" fill="hold">
                                          <p:stCondLst>
                                            <p:cond delay="249"/>
                                          </p:stCondLst>
                                        </p:cTn>
                                        <p:tgtEl>
                                          <p:spTgt spid="35"/>
                                        </p:tgtEl>
                                        <p:attrNameLst>
                                          <p:attrName>style.visibility</p:attrName>
                                        </p:attrNameLst>
                                      </p:cBhvr>
                                      <p:to>
                                        <p:strVal val="visible"/>
                                      </p:to>
                                    </p:se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strips(downLeft)">
                                      <p:cBhvr>
                                        <p:cTn id="13" dur="500"/>
                                        <p:tgtEl>
                                          <p:spTgt spid="26"/>
                                        </p:tgtEl>
                                      </p:cBhvr>
                                    </p:animEffect>
                                  </p:childTnLst>
                                </p:cTn>
                              </p:par>
                              <p:par>
                                <p:cTn id="14" presetID="1" presetClass="entr" presetSubtype="0" fill="hold" grpId="0" nodeType="withEffect">
                                  <p:stCondLst>
                                    <p:cond delay="250"/>
                                  </p:stCondLst>
                                  <p:childTnLst>
                                    <p:set>
                                      <p:cBhvr>
                                        <p:cTn id="15" dur="1" fill="hold">
                                          <p:stCondLst>
                                            <p:cond delay="249"/>
                                          </p:stCondLst>
                                        </p:cTn>
                                        <p:tgtEl>
                                          <p:spTgt spid="36"/>
                                        </p:tgtEl>
                                        <p:attrNameLst>
                                          <p:attrName>style.visibility</p:attrName>
                                        </p:attrNameLst>
                                      </p:cBhvr>
                                      <p:to>
                                        <p:strVal val="visible"/>
                                      </p:to>
                                    </p:set>
                                  </p:childTnLst>
                                </p:cTn>
                              </p:par>
                            </p:childTnLst>
                          </p:cTn>
                        </p:par>
                        <p:par>
                          <p:cTn id="16" fill="hold">
                            <p:stCondLst>
                              <p:cond delay="1000"/>
                            </p:stCondLst>
                            <p:childTnLst>
                              <p:par>
                                <p:cTn id="17" presetID="18" presetClass="entr" presetSubtype="12"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strips(downLeft)">
                                      <p:cBhvr>
                                        <p:cTn id="19" dur="500"/>
                                        <p:tgtEl>
                                          <p:spTgt spid="30"/>
                                        </p:tgtEl>
                                      </p:cBhvr>
                                    </p:animEffect>
                                  </p:childTnLst>
                                </p:cTn>
                              </p:par>
                              <p:par>
                                <p:cTn id="20" presetID="1" presetClass="entr" presetSubtype="0" fill="hold" grpId="0" nodeType="withEffect">
                                  <p:stCondLst>
                                    <p:cond delay="250"/>
                                  </p:stCondLst>
                                  <p:childTnLst>
                                    <p:set>
                                      <p:cBhvr>
                                        <p:cTn id="21" dur="1" fill="hold">
                                          <p:stCondLst>
                                            <p:cond delay="249"/>
                                          </p:stCondLst>
                                        </p:cTn>
                                        <p:tgtEl>
                                          <p:spTgt spid="37"/>
                                        </p:tgtEl>
                                        <p:attrNameLst>
                                          <p:attrName>style.visibility</p:attrName>
                                        </p:attrNameLst>
                                      </p:cBhvr>
                                      <p:to>
                                        <p:strVal val="visible"/>
                                      </p:to>
                                    </p:set>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7"/>
                                        </p:tgtEl>
                                        <p:attrNameLst>
                                          <p:attrName>style.visibility</p:attrName>
                                        </p:attrNameLst>
                                      </p:cBhvr>
                                      <p:to>
                                        <p:strVal val="visible"/>
                                      </p:to>
                                    </p:set>
                                    <p:anim calcmode="lin" valueType="num">
                                      <p:cBhvr additive="base">
                                        <p:cTn id="25" dur="500" fill="hold"/>
                                        <p:tgtEl>
                                          <p:spTgt spid="27"/>
                                        </p:tgtEl>
                                        <p:attrNameLst>
                                          <p:attrName>ppt_x</p:attrName>
                                        </p:attrNameLst>
                                      </p:cBhvr>
                                      <p:tavLst>
                                        <p:tav tm="0">
                                          <p:val>
                                            <p:strVal val="1+#ppt_w/2"/>
                                          </p:val>
                                        </p:tav>
                                        <p:tav tm="100000">
                                          <p:val>
                                            <p:strVal val="#ppt_x"/>
                                          </p:val>
                                        </p:tav>
                                      </p:tavLst>
                                    </p:anim>
                                    <p:anim calcmode="lin" valueType="num">
                                      <p:cBhvr additive="base">
                                        <p:cTn id="26" dur="500" fill="hold"/>
                                        <p:tgtEl>
                                          <p:spTgt spid="2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5" grpId="0" animBg="1"/>
      <p:bldP spid="36" grpId="0" animBg="1"/>
      <p:bldP spid="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40475" y="240475"/>
            <a:ext cx="8686800" cy="640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a:t>
            </a:r>
            <a:endParaRPr lang="en-US" dirty="0"/>
          </a:p>
        </p:txBody>
      </p:sp>
      <p:sp>
        <p:nvSpPr>
          <p:cNvPr id="16" name="Rectangle 15"/>
          <p:cNvSpPr/>
          <p:nvPr/>
        </p:nvSpPr>
        <p:spPr>
          <a:xfrm>
            <a:off x="188259" y="188259"/>
            <a:ext cx="8776448" cy="6490448"/>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990600" y="3962401"/>
            <a:ext cx="6934200" cy="2514600"/>
          </a:xfrm>
          <a:prstGeom prst="rect">
            <a:avLst/>
          </a:prstGeom>
          <a:noFill/>
        </p:spPr>
        <p:txBody>
          <a:bodyPr wrap="square" rtlCol="0">
            <a:normAutofit fontScale="70000" lnSpcReduction="20000"/>
          </a:bodyPr>
          <a:lstStyle/>
          <a:p>
            <a:r>
              <a:rPr lang="en-US" sz="2400" b="1" dirty="0">
                <a:solidFill>
                  <a:srgbClr val="FC7500"/>
                </a:solidFill>
              </a:rPr>
              <a:t>Background Removal </a:t>
            </a:r>
            <a:r>
              <a:rPr lang="en-US" sz="2400" dirty="0"/>
              <a:t>allows you to quickly </a:t>
            </a:r>
            <a:r>
              <a:rPr lang="en-US" sz="2400" dirty="0" smtClean="0"/>
              <a:t>isolate the items </a:t>
            </a:r>
            <a:r>
              <a:rPr lang="en-US" sz="2400" dirty="0"/>
              <a:t>in your </a:t>
            </a:r>
            <a:r>
              <a:rPr lang="en-US" sz="2400" dirty="0" smtClean="0"/>
              <a:t>core question.  Noise in engineering is anything that is not that core wave you are transmitting. In pop </a:t>
            </a:r>
            <a:r>
              <a:rPr lang="en-US" sz="2400" dirty="0" smtClean="0"/>
              <a:t>music</a:t>
            </a:r>
            <a:r>
              <a:rPr lang="en-US" sz="2400" dirty="0" smtClean="0"/>
              <a:t> called music</a:t>
            </a:r>
            <a:r>
              <a:rPr lang="en-US" sz="2400" dirty="0"/>
              <a:t>!</a:t>
            </a:r>
            <a:r>
              <a:rPr lang="en-US" sz="2400" dirty="0" smtClean="0"/>
              <a:t> (but no point to go there). </a:t>
            </a:r>
          </a:p>
          <a:p>
            <a:endParaRPr lang="en-US" sz="2400" dirty="0" smtClean="0"/>
          </a:p>
          <a:p>
            <a:r>
              <a:rPr lang="en-US" sz="2400" dirty="0" smtClean="0"/>
              <a:t>Reduce your problem or question to two variables an the measurable relationship between them (in a context).  The rest is noise. </a:t>
            </a:r>
          </a:p>
          <a:p>
            <a:endParaRPr lang="en-US" sz="2400" dirty="0" smtClean="0"/>
          </a:p>
          <a:p>
            <a:r>
              <a:rPr lang="en-US" sz="2400" dirty="0" smtClean="0"/>
              <a:t>In the write up some of the noise may become very significant , especially  if your study is an exploratory study. Serendipities are the mother of breakthroughs.  But don</a:t>
            </a:r>
            <a:r>
              <a:rPr lang="fr-FR" sz="2400" dirty="0" smtClean="0"/>
              <a:t>’</a:t>
            </a:r>
            <a:r>
              <a:rPr lang="en-US" sz="2400" dirty="0" smtClean="0"/>
              <a:t>t plan on that.   </a:t>
            </a:r>
            <a:endParaRPr lang="en-US" sz="2400" dirty="0"/>
          </a:p>
        </p:txBody>
      </p:sp>
      <p:sp>
        <p:nvSpPr>
          <p:cNvPr id="10" name="TextBox 9"/>
          <p:cNvSpPr txBox="1"/>
          <p:nvPr/>
        </p:nvSpPr>
        <p:spPr>
          <a:xfrm>
            <a:off x="240767" y="762000"/>
            <a:ext cx="6432176" cy="461665"/>
          </a:xfrm>
          <a:prstGeom prst="rect">
            <a:avLst/>
          </a:prstGeom>
          <a:solidFill>
            <a:schemeClr val="tx1">
              <a:lumMod val="95000"/>
              <a:lumOff val="5000"/>
              <a:alpha val="55000"/>
            </a:schemeClr>
          </a:solidFill>
        </p:spPr>
        <p:txBody>
          <a:bodyPr wrap="square" rtlCol="0">
            <a:normAutofit fontScale="70000" lnSpcReduction="20000"/>
          </a:bodyPr>
          <a:lstStyle/>
          <a:p>
            <a:r>
              <a:rPr lang="en-US" sz="2400" b="1" dirty="0" smtClean="0">
                <a:solidFill>
                  <a:schemeClr val="bg1"/>
                </a:solidFill>
              </a:rPr>
              <a:t>	</a:t>
            </a:r>
            <a:r>
              <a:rPr lang="en-US" sz="2400" b="1" dirty="0" smtClean="0">
                <a:solidFill>
                  <a:schemeClr val="bg1"/>
                </a:solidFill>
              </a:rPr>
              <a:t>The Research Question: Focus </a:t>
            </a:r>
            <a:r>
              <a:rPr lang="en-US" sz="2400" b="1" dirty="0" smtClean="0">
                <a:solidFill>
                  <a:schemeClr val="bg1"/>
                </a:solidFill>
              </a:rPr>
              <a:t>on the </a:t>
            </a:r>
            <a:r>
              <a:rPr lang="en-US" sz="2400" b="1" dirty="0" smtClean="0">
                <a:solidFill>
                  <a:schemeClr val="bg1"/>
                </a:solidFill>
              </a:rPr>
              <a:t>Core </a:t>
            </a:r>
            <a:r>
              <a:rPr lang="en-US" sz="2400" b="1" dirty="0" smtClean="0">
                <a:solidFill>
                  <a:schemeClr val="bg1"/>
                </a:solidFill>
              </a:rPr>
              <a:t>of Your </a:t>
            </a:r>
            <a:r>
              <a:rPr lang="en-US" sz="2400" b="1" dirty="0" smtClean="0">
                <a:solidFill>
                  <a:schemeClr val="bg1"/>
                </a:solidFill>
              </a:rPr>
              <a:t>Problem</a:t>
            </a:r>
            <a:endParaRPr lang="en-US" sz="2400" b="1" dirty="0">
              <a:solidFill>
                <a:schemeClr val="bg1"/>
              </a:solidFill>
            </a:endParaRPr>
          </a:p>
        </p:txBody>
      </p:sp>
      <p:pic>
        <p:nvPicPr>
          <p:cNvPr id="17" name="Picture 16"/>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481943" y="1752601"/>
            <a:ext cx="1480457" cy="1092818"/>
          </a:xfrm>
          <a:prstGeom prst="rect">
            <a:avLst/>
          </a:prstGeom>
        </p:spPr>
      </p:pic>
      <p:pic>
        <p:nvPicPr>
          <p:cNvPr id="2" name="Picture 1"/>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2478975" y="1759527"/>
            <a:ext cx="2364889" cy="174567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500"/>
                                  </p:stCondLst>
                                  <p:childTnLst>
                                    <p:animEffect transition="out" filter="fade">
                                      <p:cBhvr>
                                        <p:cTn id="6" dur="2000"/>
                                        <p:tgtEl>
                                          <p:spTgt spid="17">
                                            <p:bg/>
                                          </p:spTgt>
                                        </p:tgtEl>
                                      </p:cBhvr>
                                    </p:animEffect>
                                    <p:set>
                                      <p:cBhvr>
                                        <p:cTn id="7" dur="1" fill="hold">
                                          <p:stCondLst>
                                            <p:cond delay="1999"/>
                                          </p:stCondLst>
                                        </p:cTn>
                                        <p:tgtEl>
                                          <p:spTgt spid="17">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a:stretch/>
        </p:blipFill>
        <p:spPr bwMode="auto">
          <a:xfrm>
            <a:off x="1281287" y="609600"/>
            <a:ext cx="6048027" cy="4531425"/>
          </a:xfrm>
          <a:prstGeom prst="rect">
            <a:avLst/>
          </a:prstGeom>
          <a:solidFill>
            <a:srgbClr val="F0F0F0"/>
          </a:solidFill>
          <a:ln w="57150">
            <a:solidFill>
              <a:schemeClr val="bg1"/>
            </a:solidFill>
          </a:ln>
          <a:effectLst>
            <a:outerShdw dist="38100" dir="2700000" algn="tl" rotWithShape="0">
              <a:prstClr val="black">
                <a:alpha val="17000"/>
              </a:prstClr>
            </a:outerShdw>
          </a:effectLst>
          <a:extLst>
            <a:ext uri="{53640926-AAD7-44d8-BBD7-CCE9431645EC}">
              <a14:shadowObscured xmlns:a14="http://schemas.microsoft.com/office/drawing/2010/main" val="1"/>
            </a:ext>
          </a:extLst>
        </p:spPr>
      </p:pic>
      <p:pic>
        <p:nvPicPr>
          <p:cNvPr id="12" name="Picture 2"/>
          <p:cNvPicPr>
            <a:picLocks noChangeAspect="1" noChangeArrowheads="1"/>
          </p:cNvPicPr>
          <p:nvPr/>
        </p:nvPicPr>
        <p:blipFill>
          <a:blip r:embed="rId4"/>
          <a:srcRect/>
          <a:stretch>
            <a:fillRect/>
          </a:stretch>
        </p:blipFill>
        <p:spPr bwMode="auto">
          <a:xfrm>
            <a:off x="1066800" y="873826"/>
            <a:ext cx="3590704" cy="3590704"/>
          </a:xfrm>
          <a:prstGeom prst="rect">
            <a:avLst/>
          </a:prstGeom>
        </p:spPr>
      </p:pic>
      <p:sp>
        <p:nvSpPr>
          <p:cNvPr id="17" name="TextBox 16"/>
          <p:cNvSpPr txBox="1"/>
          <p:nvPr/>
        </p:nvSpPr>
        <p:spPr>
          <a:xfrm>
            <a:off x="533400" y="5334000"/>
            <a:ext cx="7162800" cy="1371600"/>
          </a:xfrm>
          <a:prstGeom prst="rect">
            <a:avLst/>
          </a:prstGeom>
          <a:noFill/>
        </p:spPr>
        <p:txBody>
          <a:bodyPr wrap="square" rtlCol="0">
            <a:normAutofit fontScale="85000" lnSpcReduction="10000"/>
          </a:bodyPr>
          <a:lstStyle/>
          <a:p>
            <a:pPr algn="ctr"/>
            <a:r>
              <a:rPr lang="en-US" sz="2400" dirty="0" smtClean="0">
                <a:solidFill>
                  <a:schemeClr val="tx1">
                    <a:lumMod val="85000"/>
                    <a:lumOff val="15000"/>
                  </a:schemeClr>
                </a:solidFill>
              </a:rPr>
              <a:t>In the process of </a:t>
            </a:r>
            <a:r>
              <a:rPr lang="en-US" sz="2400" b="1" dirty="0" smtClean="0">
                <a:solidFill>
                  <a:srgbClr val="FC7500"/>
                </a:solidFill>
              </a:rPr>
              <a:t>layering multiple </a:t>
            </a:r>
            <a:r>
              <a:rPr lang="en-US" sz="2400" b="1" dirty="0" smtClean="0">
                <a:solidFill>
                  <a:srgbClr val="FC7500"/>
                </a:solidFill>
              </a:rPr>
              <a:t>variances of the variables </a:t>
            </a:r>
            <a:r>
              <a:rPr lang="en-US" sz="2400" dirty="0" smtClean="0">
                <a:solidFill>
                  <a:schemeClr val="tx1">
                    <a:lumMod val="85000"/>
                    <a:lumOff val="15000"/>
                  </a:schemeClr>
                </a:solidFill>
              </a:rPr>
              <a:t>on, first, the same, then </a:t>
            </a:r>
            <a:r>
              <a:rPr lang="en-US" sz="2400" dirty="0" smtClean="0">
                <a:solidFill>
                  <a:schemeClr val="tx1">
                    <a:lumMod val="85000"/>
                    <a:lumOff val="15000"/>
                  </a:schemeClr>
                </a:solidFill>
              </a:rPr>
              <a:t>different </a:t>
            </a:r>
            <a:r>
              <a:rPr lang="en-US" sz="2400" dirty="0" smtClean="0">
                <a:solidFill>
                  <a:schemeClr val="tx1">
                    <a:lumMod val="85000"/>
                    <a:lumOff val="15000"/>
                  </a:schemeClr>
                </a:solidFill>
              </a:rPr>
              <a:t>backgrounds (contexts), </a:t>
            </a:r>
            <a:r>
              <a:rPr lang="en-US" sz="2400" dirty="0" smtClean="0">
                <a:solidFill>
                  <a:schemeClr val="tx1">
                    <a:lumMod val="85000"/>
                    <a:lumOff val="15000"/>
                  </a:schemeClr>
                </a:solidFill>
              </a:rPr>
              <a:t>you can create </a:t>
            </a:r>
            <a:r>
              <a:rPr lang="en-US" sz="2400" dirty="0" smtClean="0">
                <a:solidFill>
                  <a:schemeClr val="tx1">
                    <a:lumMod val="85000"/>
                    <a:lumOff val="15000"/>
                  </a:schemeClr>
                </a:solidFill>
              </a:rPr>
              <a:t>nuances that affect the value of your data – use this iterative approach to focus on exactly what it is your ar</a:t>
            </a:r>
            <a:r>
              <a:rPr lang="en-US" sz="2400" dirty="0" smtClean="0">
                <a:solidFill>
                  <a:schemeClr val="tx1">
                    <a:lumMod val="85000"/>
                    <a:lumOff val="15000"/>
                  </a:schemeClr>
                </a:solidFill>
              </a:rPr>
              <a:t>e searching for</a:t>
            </a:r>
            <a:r>
              <a:rPr lang="en-US" sz="2400" dirty="0" smtClean="0">
                <a:solidFill>
                  <a:schemeClr val="tx1">
                    <a:lumMod val="85000"/>
                    <a:lumOff val="15000"/>
                  </a:schemeClr>
                </a:solidFill>
              </a:rPr>
              <a:t>. </a:t>
            </a:r>
            <a:endParaRPr lang="en-US" sz="2400" dirty="0">
              <a:solidFill>
                <a:schemeClr val="tx1">
                  <a:lumMod val="85000"/>
                  <a:lumOff val="15000"/>
                </a:schemeClr>
              </a:solidFill>
            </a:endParaRPr>
          </a:p>
        </p:txBody>
      </p:sp>
      <p:pic>
        <p:nvPicPr>
          <p:cNvPr id="10" name="Picture 9"/>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flipH="1">
            <a:off x="3962400" y="1828800"/>
            <a:ext cx="3864903" cy="2852928"/>
          </a:xfrm>
          <a:prstGeom prst="rect">
            <a:avLst/>
          </a:prstGeom>
        </p:spPr>
      </p:pic>
      <p:pic>
        <p:nvPicPr>
          <p:cNvPr id="6" name="Picture 5"/>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flipH="1">
            <a:off x="3429000" y="1219200"/>
            <a:ext cx="3864903" cy="2852928"/>
          </a:xfrm>
          <a:prstGeom prst="rect">
            <a:avLst/>
          </a:prstGeom>
        </p:spPr>
      </p:pic>
      <p:pic>
        <p:nvPicPr>
          <p:cNvPr id="7" name="Picture 6"/>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flipH="1">
            <a:off x="3429000" y="2438400"/>
            <a:ext cx="3864903" cy="2852928"/>
          </a:xfrm>
          <a:prstGeom prst="rect">
            <a:avLst/>
          </a:prstGeom>
        </p:spPr>
      </p:pic>
      <p:pic>
        <p:nvPicPr>
          <p:cNvPr id="8" name="Picture 7"/>
          <p:cNvPicPr>
            <a:picLocks noChangeAspect="1"/>
          </p:cNvPicPr>
          <p:nvPr/>
        </p:nvPicPr>
        <p:blipFill rotWithShape="1">
          <a:blip r:embed="rId5" cstate="screen">
            <a:extLst>
              <a:ext uri="{28A0092B-C50C-407E-A947-70E740481C1C}">
                <a14:useLocalDpi xmlns:a14="http://schemas.microsoft.com/office/drawing/2010/main" val="0"/>
              </a:ext>
            </a:extLst>
          </a:blip>
          <a:srcRect/>
          <a:stretch/>
        </p:blipFill>
        <p:spPr>
          <a:xfrm flipH="1">
            <a:off x="2438400" y="1752600"/>
            <a:ext cx="3864903" cy="28529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p:circle/>
      </p:transition>
    </mc:Choice>
    <mc:Fallback xmlns="">
      <p:transition spd="slow">
        <p:circl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300"/>
                                  </p:stCondLst>
                                  <p:iterate type="lt">
                                    <p:tmPct val="5000"/>
                                  </p:iterate>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par>
                          <p:cTn id="11" fill="hold">
                            <p:stCondLst>
                              <p:cond delay="1300"/>
                            </p:stCondLst>
                            <p:childTnLst>
                              <p:par>
                                <p:cTn id="12" presetID="2" presetClass="entr" presetSubtype="2" fill="hold" nodeType="afterEffect">
                                  <p:stCondLst>
                                    <p:cond delay="0"/>
                                  </p:stCondLst>
                                  <p:childTnLst>
                                    <p:set>
                                      <p:cBhvr>
                                        <p:cTn id="13" dur="1" fill="hold">
                                          <p:stCondLst>
                                            <p:cond delay="0"/>
                                          </p:stCondLst>
                                        </p:cTn>
                                        <p:tgtEl>
                                          <p:spTgt spid="10">
                                            <p:bg/>
                                          </p:spTgt>
                                        </p:tgtEl>
                                        <p:attrNameLst>
                                          <p:attrName>style.visibility</p:attrName>
                                        </p:attrNameLst>
                                      </p:cBhvr>
                                      <p:to>
                                        <p:strVal val="visible"/>
                                      </p:to>
                                    </p:set>
                                    <p:anim calcmode="lin" valueType="num">
                                      <p:cBhvr additive="base">
                                        <p:cTn id="14" dur="500" fill="hold"/>
                                        <p:tgtEl>
                                          <p:spTgt spid="10">
                                            <p:bg/>
                                          </p:spTgt>
                                        </p:tgtEl>
                                        <p:attrNameLst>
                                          <p:attrName>ppt_x</p:attrName>
                                        </p:attrNameLst>
                                      </p:cBhvr>
                                      <p:tavLst>
                                        <p:tav tm="0">
                                          <p:val>
                                            <p:strVal val="1+#ppt_w/2"/>
                                          </p:val>
                                        </p:tav>
                                        <p:tav tm="100000">
                                          <p:val>
                                            <p:strVal val="#ppt_x"/>
                                          </p:val>
                                        </p:tav>
                                      </p:tavLst>
                                    </p:anim>
                                    <p:anim calcmode="lin" valueType="num">
                                      <p:cBhvr additive="base">
                                        <p:cTn id="15" dur="500" fill="hold"/>
                                        <p:tgtEl>
                                          <p:spTgt spid="10">
                                            <p:bg/>
                                          </p:spTgt>
                                        </p:tgtEl>
                                        <p:attrNameLst>
                                          <p:attrName>ppt_y</p:attrName>
                                        </p:attrNameLst>
                                      </p:cBhvr>
                                      <p:tavLst>
                                        <p:tav tm="0">
                                          <p:val>
                                            <p:strVal val="#ppt_y"/>
                                          </p:val>
                                        </p:tav>
                                        <p:tav tm="100000">
                                          <p:val>
                                            <p:strVal val="#ppt_y"/>
                                          </p:val>
                                        </p:tav>
                                      </p:tavLst>
                                    </p:anim>
                                  </p:childTnLst>
                                </p:cTn>
                              </p:par>
                            </p:childTnLst>
                          </p:cTn>
                        </p:par>
                        <p:par>
                          <p:cTn id="16" fill="hold">
                            <p:stCondLst>
                              <p:cond delay="1800"/>
                            </p:stCondLst>
                            <p:childTnLst>
                              <p:par>
                                <p:cTn id="17" presetID="2" presetClass="entr" presetSubtype="2" fill="hold" nodeType="afterEffect">
                                  <p:stCondLst>
                                    <p:cond delay="0"/>
                                  </p:stCondLst>
                                  <p:childTnLst>
                                    <p:set>
                                      <p:cBhvr>
                                        <p:cTn id="18" dur="1" fill="hold">
                                          <p:stCondLst>
                                            <p:cond delay="0"/>
                                          </p:stCondLst>
                                        </p:cTn>
                                        <p:tgtEl>
                                          <p:spTgt spid="6">
                                            <p:bg/>
                                          </p:spTgt>
                                        </p:tgtEl>
                                        <p:attrNameLst>
                                          <p:attrName>style.visibility</p:attrName>
                                        </p:attrNameLst>
                                      </p:cBhvr>
                                      <p:to>
                                        <p:strVal val="visible"/>
                                      </p:to>
                                    </p:set>
                                    <p:anim calcmode="lin" valueType="num">
                                      <p:cBhvr additive="base">
                                        <p:cTn id="19" dur="500" fill="hold"/>
                                        <p:tgtEl>
                                          <p:spTgt spid="6">
                                            <p:bg/>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bg/>
                                          </p:spTgt>
                                        </p:tgtEl>
                                        <p:attrNameLst>
                                          <p:attrName>ppt_y</p:attrName>
                                        </p:attrNameLst>
                                      </p:cBhvr>
                                      <p:tavLst>
                                        <p:tav tm="0">
                                          <p:val>
                                            <p:strVal val="#ppt_y"/>
                                          </p:val>
                                        </p:tav>
                                        <p:tav tm="100000">
                                          <p:val>
                                            <p:strVal val="#ppt_y"/>
                                          </p:val>
                                        </p:tav>
                                      </p:tavLst>
                                    </p:anim>
                                  </p:childTnLst>
                                </p:cTn>
                              </p:par>
                            </p:childTnLst>
                          </p:cTn>
                        </p:par>
                        <p:par>
                          <p:cTn id="21" fill="hold">
                            <p:stCondLst>
                              <p:cond delay="2300"/>
                            </p:stCondLst>
                            <p:childTnLst>
                              <p:par>
                                <p:cTn id="22" presetID="2" presetClass="entr" presetSubtype="2" fill="hold" nodeType="afterEffect">
                                  <p:stCondLst>
                                    <p:cond delay="0"/>
                                  </p:stCondLst>
                                  <p:childTnLst>
                                    <p:set>
                                      <p:cBhvr>
                                        <p:cTn id="23" dur="1" fill="hold">
                                          <p:stCondLst>
                                            <p:cond delay="0"/>
                                          </p:stCondLst>
                                        </p:cTn>
                                        <p:tgtEl>
                                          <p:spTgt spid="7">
                                            <p:bg/>
                                          </p:spTgt>
                                        </p:tgtEl>
                                        <p:attrNameLst>
                                          <p:attrName>style.visibility</p:attrName>
                                        </p:attrNameLst>
                                      </p:cBhvr>
                                      <p:to>
                                        <p:strVal val="visible"/>
                                      </p:to>
                                    </p:set>
                                    <p:anim calcmode="lin" valueType="num">
                                      <p:cBhvr additive="base">
                                        <p:cTn id="24" dur="500" fill="hold"/>
                                        <p:tgtEl>
                                          <p:spTgt spid="7">
                                            <p:bg/>
                                          </p:spTgt>
                                        </p:tgtEl>
                                        <p:attrNameLst>
                                          <p:attrName>ppt_x</p:attrName>
                                        </p:attrNameLst>
                                      </p:cBhvr>
                                      <p:tavLst>
                                        <p:tav tm="0">
                                          <p:val>
                                            <p:strVal val="1+#ppt_w/2"/>
                                          </p:val>
                                        </p:tav>
                                        <p:tav tm="100000">
                                          <p:val>
                                            <p:strVal val="#ppt_x"/>
                                          </p:val>
                                        </p:tav>
                                      </p:tavLst>
                                    </p:anim>
                                    <p:anim calcmode="lin" valueType="num">
                                      <p:cBhvr additive="base">
                                        <p:cTn id="25" dur="500" fill="hold"/>
                                        <p:tgtEl>
                                          <p:spTgt spid="7">
                                            <p:bg/>
                                          </p:spTgt>
                                        </p:tgtEl>
                                        <p:attrNameLst>
                                          <p:attrName>ppt_y</p:attrName>
                                        </p:attrNameLst>
                                      </p:cBhvr>
                                      <p:tavLst>
                                        <p:tav tm="0">
                                          <p:val>
                                            <p:strVal val="#ppt_y"/>
                                          </p:val>
                                        </p:tav>
                                        <p:tav tm="100000">
                                          <p:val>
                                            <p:strVal val="#ppt_y"/>
                                          </p:val>
                                        </p:tav>
                                      </p:tavLst>
                                    </p:anim>
                                  </p:childTnLst>
                                </p:cTn>
                              </p:par>
                            </p:childTnLst>
                          </p:cTn>
                        </p:par>
                        <p:par>
                          <p:cTn id="26" fill="hold">
                            <p:stCondLst>
                              <p:cond delay="2800"/>
                            </p:stCondLst>
                            <p:childTnLst>
                              <p:par>
                                <p:cTn id="27" presetID="2" presetClass="entr" presetSubtype="2" fill="hold" nodeType="afterEffect">
                                  <p:stCondLst>
                                    <p:cond delay="0"/>
                                  </p:stCondLst>
                                  <p:childTnLst>
                                    <p:set>
                                      <p:cBhvr>
                                        <p:cTn id="28" dur="1" fill="hold">
                                          <p:stCondLst>
                                            <p:cond delay="0"/>
                                          </p:stCondLst>
                                        </p:cTn>
                                        <p:tgtEl>
                                          <p:spTgt spid="8">
                                            <p:bg/>
                                          </p:spTgt>
                                        </p:tgtEl>
                                        <p:attrNameLst>
                                          <p:attrName>style.visibility</p:attrName>
                                        </p:attrNameLst>
                                      </p:cBhvr>
                                      <p:to>
                                        <p:strVal val="visible"/>
                                      </p:to>
                                    </p:set>
                                    <p:anim calcmode="lin" valueType="num">
                                      <p:cBhvr additive="base">
                                        <p:cTn id="29" dur="500" fill="hold"/>
                                        <p:tgtEl>
                                          <p:spTgt spid="8">
                                            <p:bg/>
                                          </p:spTgt>
                                        </p:tgtEl>
                                        <p:attrNameLst>
                                          <p:attrName>ppt_x</p:attrName>
                                        </p:attrNameLst>
                                      </p:cBhvr>
                                      <p:tavLst>
                                        <p:tav tm="0">
                                          <p:val>
                                            <p:strVal val="1+#ppt_w/2"/>
                                          </p:val>
                                        </p:tav>
                                        <p:tav tm="100000">
                                          <p:val>
                                            <p:strVal val="#ppt_x"/>
                                          </p:val>
                                        </p:tav>
                                      </p:tavLst>
                                    </p:anim>
                                    <p:anim calcmode="lin" valueType="num">
                                      <p:cBhvr additive="base">
                                        <p:cTn id="30" dur="500" fill="hold"/>
                                        <p:tgtEl>
                                          <p:spTgt spid="8">
                                            <p:bg/>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2600" y="1066800"/>
            <a:ext cx="5305254" cy="3797046"/>
          </a:xfrm>
          <a:prstGeom prst="rect">
            <a:avLst/>
          </a:prstGeom>
          <a:solidFill>
            <a:srgbClr val="F0F0F0"/>
          </a:solidFill>
          <a:ln w="57150">
            <a:solidFill>
              <a:schemeClr val="bg1"/>
            </a:solidFill>
          </a:ln>
          <a:effectLst>
            <a:outerShdw dist="38100" dir="2700000" algn="tl" rotWithShape="0">
              <a:prstClr val="black">
                <a:alpha val="17000"/>
              </a:prstClr>
            </a:outerShdw>
          </a:effectLst>
        </p:spPr>
      </p:pic>
      <p:sp>
        <p:nvSpPr>
          <p:cNvPr id="7" name="TextBox 6"/>
          <p:cNvSpPr txBox="1"/>
          <p:nvPr/>
        </p:nvSpPr>
        <p:spPr>
          <a:xfrm>
            <a:off x="838200" y="4953000"/>
            <a:ext cx="6934200" cy="1752600"/>
          </a:xfrm>
          <a:prstGeom prst="rect">
            <a:avLst/>
          </a:prstGeom>
          <a:noFill/>
        </p:spPr>
        <p:txBody>
          <a:bodyPr wrap="square" rtlCol="0">
            <a:normAutofit fontScale="92500" lnSpcReduction="20000"/>
          </a:bodyPr>
          <a:lstStyle/>
          <a:p>
            <a:pPr algn="ctr"/>
            <a:r>
              <a:rPr lang="en-US" sz="2400" b="1" dirty="0" smtClean="0">
                <a:solidFill>
                  <a:srgbClr val="FC7500"/>
                </a:solidFill>
              </a:rPr>
              <a:t>Dramatic </a:t>
            </a:r>
            <a:r>
              <a:rPr lang="en-US" sz="2400" b="1" dirty="0" smtClean="0">
                <a:solidFill>
                  <a:srgbClr val="FC7500"/>
                </a:solidFill>
              </a:rPr>
              <a:t>enthusing of your backers</a:t>
            </a:r>
            <a:r>
              <a:rPr lang="en-US" sz="2400" b="1" dirty="0" smtClean="0">
                <a:solidFill>
                  <a:srgbClr val="FC7500"/>
                </a:solidFill>
              </a:rPr>
              <a:t> </a:t>
            </a:r>
            <a:r>
              <a:rPr lang="en-US" sz="2400" dirty="0"/>
              <a:t>can be </a:t>
            </a:r>
            <a:r>
              <a:rPr lang="en-US" sz="2400" dirty="0" smtClean="0"/>
              <a:t>achieved by </a:t>
            </a:r>
            <a:r>
              <a:rPr lang="en-US" sz="2400" dirty="0" smtClean="0"/>
              <a:t>contrasting an image of the need with the possibilities of understanding that leads to solutions -  but use artistic effects to touch the emotions – story, drama, event, poetic nuanced paragraphs that capture the heart – never lose the opportunity to inspire. </a:t>
            </a:r>
            <a:endParaRPr lang="en-US" sz="2400" dirty="0">
              <a:solidFill>
                <a:schemeClr val="tx1">
                  <a:lumMod val="85000"/>
                  <a:lumOff val="15000"/>
                </a:schemeClr>
              </a:solidFill>
            </a:endParaRPr>
          </a:p>
        </p:txBody>
      </p:sp>
      <p:pic>
        <p:nvPicPr>
          <p:cNvPr id="13" name="Picture 12"/>
          <p:cNvPicPr>
            <a:picLocks noChangeAspect="1"/>
          </p:cNvPicPr>
          <p:nvPr/>
        </p:nvPicPr>
        <p:blipFill rotWithShape="1">
          <a:blip r:embed="rId5" cstate="email">
            <a:extLst>
              <a:ext uri="{28A0092B-C50C-407E-A947-70E740481C1C}">
                <a14:useLocalDpi xmlns:a14="http://schemas.microsoft.com/office/drawing/2010/main"/>
              </a:ext>
            </a:extLst>
          </a:blip>
          <a:srcRect r="-210"/>
          <a:stretch/>
        </p:blipFill>
        <p:spPr>
          <a:xfrm>
            <a:off x="1752600" y="1066800"/>
            <a:ext cx="5313218" cy="3794760"/>
          </a:xfrm>
          <a:prstGeom prst="rect">
            <a:avLst/>
          </a:prstGeom>
          <a:solidFill>
            <a:srgbClr val="F0F0F0"/>
          </a:solidFill>
          <a:ln w="57150">
            <a:solidFill>
              <a:schemeClr val="bg1"/>
            </a:solidFill>
          </a:ln>
          <a:effectLst/>
        </p:spPr>
      </p:pic>
      <p:pic>
        <p:nvPicPr>
          <p:cNvPr id="12" name="Picture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752600" y="1078675"/>
            <a:ext cx="5297027" cy="3791158"/>
          </a:xfrm>
          <a:prstGeom prst="rect">
            <a:avLst/>
          </a:prstGeom>
        </p:spPr>
      </p:pic>
      <p:sp>
        <p:nvSpPr>
          <p:cNvPr id="2" name="TextBox 1"/>
          <p:cNvSpPr txBox="1"/>
          <p:nvPr/>
        </p:nvSpPr>
        <p:spPr>
          <a:xfrm>
            <a:off x="598405" y="390752"/>
            <a:ext cx="2325426" cy="461665"/>
          </a:xfrm>
          <a:prstGeom prst="rect">
            <a:avLst/>
          </a:prstGeom>
          <a:noFill/>
        </p:spPr>
        <p:txBody>
          <a:bodyPr wrap="none" rtlCol="0">
            <a:spAutoFit/>
          </a:bodyPr>
          <a:lstStyle/>
          <a:p>
            <a:r>
              <a:rPr lang="en-US" sz="2400" b="1" dirty="0" smtClean="0"/>
              <a:t>The Introduction</a:t>
            </a:r>
            <a:endParaRPr lang="en-US" sz="2400" b="1"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500"/>
                                  </p:stCondLst>
                                  <p:childTnLst>
                                    <p:animEffect transition="out" filter="fade">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par>
                          <p:cTn id="8" fill="hold">
                            <p:stCondLst>
                              <p:cond delay="2500"/>
                            </p:stCondLst>
                            <p:childTnLst>
                              <p:par>
                                <p:cTn id="9" presetID="42" presetClass="entr" presetSubtype="0" fill="hold" nodeType="afterEffect">
                                  <p:stCondLst>
                                    <p:cond delay="5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5"/>
          </p:nvPr>
        </p:nvPicPr>
        <p:blipFill>
          <a:blip r:embed="rId2" cstate="email">
            <a:extLst>
              <a:ext uri="{28A0092B-C50C-407E-A947-70E740481C1C}">
                <a14:useLocalDpi xmlns:a14="http://schemas.microsoft.com/office/drawing/2010/main"/>
              </a:ext>
            </a:extLst>
          </a:blip>
          <a:srcRect/>
          <a:stretch>
            <a:fillRect/>
          </a:stretch>
        </p:blipFill>
        <p:spPr/>
      </p:pic>
      <p:sp>
        <p:nvSpPr>
          <p:cNvPr id="3" name="Text Placeholder 2"/>
          <p:cNvSpPr>
            <a:spLocks noGrp="1"/>
          </p:cNvSpPr>
          <p:nvPr>
            <p:ph type="body" sz="quarter" idx="18"/>
          </p:nvPr>
        </p:nvSpPr>
        <p:spPr>
          <a:xfrm>
            <a:off x="457200" y="5486400"/>
            <a:ext cx="8153400" cy="1219200"/>
          </a:xfrm>
          <a:noFill/>
        </p:spPr>
        <p:txBody>
          <a:bodyPr>
            <a:normAutofit fontScale="77500" lnSpcReduction="20000"/>
          </a:bodyPr>
          <a:lstStyle/>
          <a:p>
            <a:pPr>
              <a:lnSpc>
                <a:spcPct val="70000"/>
              </a:lnSpc>
            </a:pPr>
            <a:r>
              <a:rPr lang="en-US" dirty="0" smtClean="0">
                <a:solidFill>
                  <a:schemeClr val="tx1">
                    <a:lumMod val="75000"/>
                    <a:lumOff val="25000"/>
                  </a:schemeClr>
                </a:solidFill>
              </a:rPr>
              <a:t>New layouts bring </a:t>
            </a:r>
          </a:p>
          <a:p>
            <a:pPr marL="0">
              <a:lnSpc>
                <a:spcPct val="70000"/>
              </a:lnSpc>
            </a:pPr>
            <a:r>
              <a:rPr lang="en-US" sz="3700" dirty="0" smtClean="0">
                <a:solidFill>
                  <a:srgbClr val="FC7500"/>
                </a:solidFill>
              </a:rPr>
              <a:t>creativity</a:t>
            </a:r>
            <a:r>
              <a:rPr lang="en-US" sz="3700" dirty="0" smtClean="0">
                <a:solidFill>
                  <a:schemeClr val="tx1">
                    <a:lumMod val="75000"/>
                    <a:lumOff val="25000"/>
                  </a:schemeClr>
                </a:solidFill>
              </a:rPr>
              <a:t> to your </a:t>
            </a:r>
            <a:r>
              <a:rPr lang="en-US" sz="3700" dirty="0" smtClean="0">
                <a:solidFill>
                  <a:schemeClr val="tx1">
                    <a:lumMod val="75000"/>
                    <a:lumOff val="25000"/>
                  </a:schemeClr>
                </a:solidFill>
              </a:rPr>
              <a:t>presentation</a:t>
            </a:r>
          </a:p>
          <a:p>
            <a:pPr marL="0"/>
            <a:r>
              <a:rPr lang="en-US" sz="2600" dirty="0" smtClean="0"/>
              <a:t>Your thesis needs to be in a specific academic style, but your proposal can give people pushing papers a few moments of happiness!!!</a:t>
            </a:r>
            <a:endParaRPr lang="en-US" sz="2600" dirty="0">
              <a:solidFill>
                <a:schemeClr val="tx1">
                  <a:lumMod val="75000"/>
                  <a:lumOff val="25000"/>
                </a:schemeClr>
              </a:solidFill>
            </a:endParaRPr>
          </a:p>
        </p:txBody>
      </p:sp>
      <p:sp>
        <p:nvSpPr>
          <p:cNvPr id="5" name="Text Placeholder 4"/>
          <p:cNvSpPr>
            <a:spLocks noGrp="1"/>
          </p:cNvSpPr>
          <p:nvPr>
            <p:ph type="body" sz="quarter" idx="14"/>
          </p:nvPr>
        </p:nvSpPr>
        <p:spPr/>
        <p:txBody>
          <a:bodyPr/>
          <a:lstStyle/>
          <a:p>
            <a:r>
              <a:rPr lang="en-US" dirty="0" smtClean="0"/>
              <a:t>Thesis Topic: Optimizing the Design of Mechanical Flowers </a:t>
            </a:r>
            <a:endParaRPr lang="en-US" dirty="0"/>
          </a:p>
        </p:txBody>
      </p:sp>
      <p:sp>
        <p:nvSpPr>
          <p:cNvPr id="15" name="TextBox 14"/>
          <p:cNvSpPr txBox="1"/>
          <p:nvPr/>
        </p:nvSpPr>
        <p:spPr>
          <a:xfrm>
            <a:off x="0" y="528935"/>
            <a:ext cx="4343400" cy="461665"/>
          </a:xfrm>
          <a:prstGeom prst="rect">
            <a:avLst/>
          </a:prstGeom>
          <a:solidFill>
            <a:schemeClr val="tx1">
              <a:lumMod val="95000"/>
              <a:lumOff val="5000"/>
              <a:alpha val="55000"/>
            </a:schemeClr>
          </a:solidFill>
        </p:spPr>
        <p:txBody>
          <a:bodyPr wrap="square" rtlCol="0">
            <a:normAutofit/>
          </a:bodyPr>
          <a:lstStyle/>
          <a:p>
            <a:r>
              <a:rPr lang="en-US" sz="2400" dirty="0" smtClean="0">
                <a:solidFill>
                  <a:schemeClr val="bg1"/>
                </a:solidFill>
              </a:rPr>
              <a:t>      </a:t>
            </a:r>
            <a:r>
              <a:rPr lang="en-US" sz="2400" dirty="0" smtClean="0">
                <a:solidFill>
                  <a:schemeClr val="bg1"/>
                </a:solidFill>
              </a:rPr>
              <a:t>templates</a:t>
            </a:r>
            <a:endParaRPr lang="en-US" sz="2400" b="1" dirty="0">
              <a:solidFill>
                <a:schemeClr val="bg1"/>
              </a:solidFill>
            </a:endParaRPr>
          </a:p>
        </p:txBody>
      </p:sp>
      <p:pic>
        <p:nvPicPr>
          <p:cNvPr id="6" name="Picture Placeholder 5"/>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808593" y="1346849"/>
            <a:ext cx="3296159" cy="3204090"/>
          </a:xfrm>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a:ext>
            </a:extLst>
          </a:blip>
          <a:srcRect/>
          <a:stretch>
            <a:fillRect/>
          </a:stretch>
        </p:blipFill>
        <p:spPr/>
      </p:pic>
    </p:spTree>
  </p:cSld>
  <p:clrMapOvr>
    <a:masterClrMapping/>
  </p:clrMapOvr>
  <mc:AlternateContent xmlns:mc="http://schemas.openxmlformats.org/markup-compatibility/2006" xmlns:p14="http://schemas.microsoft.com/office/powerpoint/2010/main">
    <mc:Choice Requires="p14">
      <p:transition spd="slow" p14:dur="2000">
        <p:push/>
      </p:transition>
    </mc:Choice>
    <mc:Fallback xmlns="">
      <p:transition spd="slow">
        <p:push/>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cstate="email">
            <a:extLst>
              <a:ext uri="{28A0092B-C50C-407E-A947-70E740481C1C}">
                <a14:useLocalDpi xmlns:a14="http://schemas.microsoft.com/office/drawing/2010/main"/>
              </a:ext>
            </a:extLst>
          </a:blip>
          <a:srcRect/>
          <a:stretch>
            <a:fillRect/>
          </a:stretch>
        </p:blipFill>
        <p:spPr/>
      </p:pic>
      <p:sp>
        <p:nvSpPr>
          <p:cNvPr id="10" name="TextBox 9"/>
          <p:cNvSpPr txBox="1"/>
          <p:nvPr/>
        </p:nvSpPr>
        <p:spPr>
          <a:xfrm>
            <a:off x="0" y="533400"/>
            <a:ext cx="5181600" cy="685800"/>
          </a:xfrm>
          <a:prstGeom prst="rect">
            <a:avLst/>
          </a:prstGeom>
          <a:solidFill>
            <a:schemeClr val="tx1">
              <a:lumMod val="95000"/>
              <a:lumOff val="5000"/>
              <a:alpha val="55000"/>
            </a:schemeClr>
          </a:solidFill>
        </p:spPr>
        <p:txBody>
          <a:bodyPr wrap="square" rtlCol="0">
            <a:normAutofit fontScale="85000" lnSpcReduction="10000"/>
          </a:bodyPr>
          <a:lstStyle/>
          <a:p>
            <a:r>
              <a:rPr lang="en-US" sz="2400" dirty="0" smtClean="0">
                <a:solidFill>
                  <a:schemeClr val="bg1"/>
                </a:solidFill>
              </a:rPr>
              <a:t>Methodology: Fit? Extent? Viability? Manageable outcomes? Expected valid </a:t>
            </a:r>
            <a:r>
              <a:rPr lang="en-US" sz="2400" dirty="0">
                <a:solidFill>
                  <a:schemeClr val="bg1"/>
                </a:solidFill>
              </a:rPr>
              <a:t>d</a:t>
            </a:r>
            <a:r>
              <a:rPr lang="en-US" sz="2400" dirty="0" smtClean="0">
                <a:solidFill>
                  <a:schemeClr val="bg1"/>
                </a:solidFill>
              </a:rPr>
              <a:t>ata?</a:t>
            </a:r>
          </a:p>
          <a:p>
            <a:endParaRPr lang="en-US" sz="2400" b="1" dirty="0">
              <a:solidFill>
                <a:schemeClr val="bg1"/>
              </a:solidFill>
            </a:endParaRPr>
          </a:p>
        </p:txBody>
      </p:sp>
      <p:pic>
        <p:nvPicPr>
          <p:cNvPr id="6" name="Picture Placeholder 5"/>
          <p:cNvPicPr>
            <a:picLocks noGrp="1" noChangeAspect="1"/>
          </p:cNvPicPr>
          <p:nvPr>
            <p:ph type="pic" sz="quarter" idx="15"/>
          </p:nvPr>
        </p:nvPicPr>
        <p:blipFill>
          <a:blip r:embed="rId4" cstate="email">
            <a:extLst>
              <a:ext uri="{28A0092B-C50C-407E-A947-70E740481C1C}">
                <a14:useLocalDpi xmlns:a14="http://schemas.microsoft.com/office/drawing/2010/main"/>
              </a:ext>
            </a:extLst>
          </a:blip>
          <a:srcRect/>
          <a:stretch>
            <a:fillRect/>
          </a:stretch>
        </p:blipFill>
        <p:spPr/>
      </p:pic>
      <p:pic>
        <p:nvPicPr>
          <p:cNvPr id="5" name="Picture Placeholder 4"/>
          <p:cNvPicPr>
            <a:picLocks noGrp="1" noChangeAspect="1"/>
          </p:cNvPicPr>
          <p:nvPr>
            <p:ph type="pic" sz="quarter" idx="13"/>
          </p:nvPr>
        </p:nvPicPr>
        <p:blipFill>
          <a:blip r:embed="rId5" cstate="email">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549556" y="5836856"/>
            <a:ext cx="8366393" cy="923330"/>
          </a:xfrm>
          <a:prstGeom prst="rect">
            <a:avLst/>
          </a:prstGeom>
          <a:noFill/>
        </p:spPr>
        <p:txBody>
          <a:bodyPr wrap="none" rtlCol="0">
            <a:spAutoFit/>
          </a:bodyPr>
          <a:lstStyle/>
          <a:p>
            <a:pPr marL="342900" indent="-342900">
              <a:buFont typeface="+mj-lt"/>
              <a:buAutoNum type="arabicPeriod"/>
            </a:pPr>
            <a:r>
              <a:rPr lang="en-US" dirty="0" smtClean="0">
                <a:solidFill>
                  <a:srgbClr val="FF0000"/>
                </a:solidFill>
              </a:rPr>
              <a:t>Logically connecting </a:t>
            </a:r>
            <a:r>
              <a:rPr lang="en-US" dirty="0">
                <a:solidFill>
                  <a:srgbClr val="FF0000"/>
                </a:solidFill>
              </a:rPr>
              <a:t>the two </a:t>
            </a:r>
            <a:r>
              <a:rPr lang="en-US" dirty="0" smtClean="0">
                <a:solidFill>
                  <a:srgbClr val="FF0000"/>
                </a:solidFill>
              </a:rPr>
              <a:t>variables?</a:t>
            </a:r>
          </a:p>
          <a:p>
            <a:pPr marL="342900" indent="-342900">
              <a:buFont typeface="+mj-lt"/>
              <a:buAutoNum type="arabicPeriod"/>
            </a:pPr>
            <a:r>
              <a:rPr lang="en-US" dirty="0" smtClean="0">
                <a:solidFill>
                  <a:srgbClr val="FF0000"/>
                </a:solidFill>
              </a:rPr>
              <a:t>A narrow keyhole within the broad field and possible data around which to discuss?</a:t>
            </a:r>
          </a:p>
          <a:p>
            <a:pPr marL="342900" indent="-342900">
              <a:buFont typeface="+mj-lt"/>
              <a:buAutoNum type="arabicPeriod"/>
            </a:pPr>
            <a:r>
              <a:rPr lang="en-US" dirty="0" smtClean="0">
                <a:solidFill>
                  <a:srgbClr val="FF0000"/>
                </a:solidFill>
              </a:rPr>
              <a:t>Or a cycle trying to fit a horizontal wall?</a:t>
            </a:r>
            <a:endParaRPr lang="en-US" dirty="0">
              <a:solidFill>
                <a:srgbClr val="FF0000"/>
              </a:solidFill>
            </a:endParaRPr>
          </a:p>
        </p:txBody>
      </p:sp>
      <p:sp>
        <p:nvSpPr>
          <p:cNvPr id="3" name="TextBox 2"/>
          <p:cNvSpPr txBox="1"/>
          <p:nvPr/>
        </p:nvSpPr>
        <p:spPr>
          <a:xfrm>
            <a:off x="1587606" y="4725655"/>
            <a:ext cx="301660" cy="369332"/>
          </a:xfrm>
          <a:prstGeom prst="rect">
            <a:avLst/>
          </a:prstGeom>
          <a:noFill/>
        </p:spPr>
        <p:txBody>
          <a:bodyPr wrap="none" rtlCol="0">
            <a:spAutoFit/>
          </a:bodyPr>
          <a:lstStyle/>
          <a:p>
            <a:r>
              <a:rPr lang="en-US" dirty="0" smtClean="0"/>
              <a:t>1</a:t>
            </a:r>
            <a:endParaRPr lang="en-US" dirty="0"/>
          </a:p>
        </p:txBody>
      </p:sp>
      <p:sp>
        <p:nvSpPr>
          <p:cNvPr id="4" name="TextBox 3"/>
          <p:cNvSpPr txBox="1"/>
          <p:nvPr/>
        </p:nvSpPr>
        <p:spPr>
          <a:xfrm>
            <a:off x="5642108" y="2759685"/>
            <a:ext cx="301660" cy="369332"/>
          </a:xfrm>
          <a:prstGeom prst="rect">
            <a:avLst/>
          </a:prstGeom>
          <a:noFill/>
        </p:spPr>
        <p:txBody>
          <a:bodyPr wrap="none" rtlCol="0">
            <a:spAutoFit/>
          </a:bodyPr>
          <a:lstStyle/>
          <a:p>
            <a:r>
              <a:rPr lang="en-US" dirty="0" smtClean="0"/>
              <a:t>2</a:t>
            </a:r>
            <a:endParaRPr lang="en-US" dirty="0"/>
          </a:p>
        </p:txBody>
      </p:sp>
      <p:sp>
        <p:nvSpPr>
          <p:cNvPr id="7" name="TextBox 6"/>
          <p:cNvSpPr txBox="1"/>
          <p:nvPr/>
        </p:nvSpPr>
        <p:spPr>
          <a:xfrm>
            <a:off x="5617683" y="5568214"/>
            <a:ext cx="301660" cy="369332"/>
          </a:xfrm>
          <a:prstGeom prst="rect">
            <a:avLst/>
          </a:prstGeom>
          <a:noFill/>
        </p:spPr>
        <p:txBody>
          <a:bodyPr wrap="none" rtlCol="0">
            <a:spAutoFit/>
          </a:bodyPr>
          <a:lstStyle/>
          <a:p>
            <a:r>
              <a:rPr lang="en-US" dirty="0" smtClean="0"/>
              <a:t>3</a:t>
            </a:r>
            <a:endParaRPr lang="en-US" dirty="0"/>
          </a:p>
        </p:txBody>
      </p:sp>
    </p:spTree>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1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autoUpdateAnimBg="0"/>
    </p:bldLst>
  </p:timing>
</p:sld>
</file>

<file path=ppt/theme/theme1.xml><?xml version="1.0" encoding="utf-8"?>
<a:theme xmlns:a="http://schemas.openxmlformats.org/drawingml/2006/main" name="Urban Photo Alb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C17A3D380F594E808E3D15F4999B4D" ma:contentTypeVersion="12" ma:contentTypeDescription="Create a new document." ma:contentTypeScope="" ma:versionID="b3acd5d12e057a0fe06fab0b71fa4db5">
  <xsd:schema xmlns:xsd="http://www.w3.org/2001/XMLSchema" xmlns:xs="http://www.w3.org/2001/XMLSchema" xmlns:p="http://schemas.microsoft.com/office/2006/metadata/properties" xmlns:ns2="1de11fac-a5ee-47b5-bf3b-850b7cc2cfca" xmlns:ns3="a3683cd3-bf5a-4a61-b1a4-86ac11adc745" targetNamespace="http://schemas.microsoft.com/office/2006/metadata/properties" ma:root="true" ma:fieldsID="4852fbdfd89f7371ceff5ae6b6be6314" ns2:_="" ns3:_="">
    <xsd:import namespace="1de11fac-a5ee-47b5-bf3b-850b7cc2cfca"/>
    <xsd:import namespace="a3683cd3-bf5a-4a61-b1a4-86ac11adc74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_Flow_SignoffStatu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e11fac-a5ee-47b5-bf3b-850b7cc2cf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4" nillable="true" ma:displayName="Sign-off status" ma:internalName="Sign_x002d_off_x0020_status">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683cd3-bf5a-4a61-b1a4-86ac11adc74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Flow_SignoffStatus xmlns="1de11fac-a5ee-47b5-bf3b-850b7cc2cfca" xsi:nil="true"/>
  </documentManagement>
</p:properties>
</file>

<file path=customXml/itemProps1.xml><?xml version="1.0" encoding="utf-8"?>
<ds:datastoreItem xmlns:ds="http://schemas.openxmlformats.org/officeDocument/2006/customXml" ds:itemID="{E3236919-F20C-4EEB-9FF6-B0A8460D0E6A}"/>
</file>

<file path=customXml/itemProps2.xml><?xml version="1.0" encoding="utf-8"?>
<ds:datastoreItem xmlns:ds="http://schemas.openxmlformats.org/officeDocument/2006/customXml" ds:itemID="{97C01C8F-9DD5-40EF-A91F-59A4D26A3BD1}"/>
</file>

<file path=customXml/itemProps3.xml><?xml version="1.0" encoding="utf-8"?>
<ds:datastoreItem xmlns:ds="http://schemas.openxmlformats.org/officeDocument/2006/customXml" ds:itemID="{8261B4E6-C97E-464D-89EC-7ACA69D4180F}"/>
</file>

<file path=docProps/app.xml><?xml version="1.0" encoding="utf-8"?>
<Properties xmlns="http://schemas.openxmlformats.org/officeDocument/2006/extended-properties" xmlns:vt="http://schemas.openxmlformats.org/officeDocument/2006/docPropsVTypes">
  <Template>Urban Photo Album.potx</Template>
  <TotalTime>0</TotalTime>
  <Words>845</Words>
  <Application>Microsoft Macintosh PowerPoint</Application>
  <PresentationFormat>On-screen Show (4:3)</PresentationFormat>
  <Paragraphs>86</Paragraphs>
  <Slides>17</Slides>
  <Notes>12</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Urban Photo Album</vt:lpstr>
      <vt:lpstr>PowerPoint Presentation</vt:lpstr>
      <vt:lpstr>The Sherlock Holmes Approach to societal transformation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2010-02-01T21:14:06Z</dcterms:created>
  <dcterms:modified xsi:type="dcterms:W3CDTF">2013-04-19T02:12:22Z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0x01010061C17A3D380F594E808E3D15F4999B4D</vt:lpwstr>
  </property>
</Properties>
</file>