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25"/>
  </p:notesMasterIdLst>
  <p:sldIdLst>
    <p:sldId id="261" r:id="rId3"/>
    <p:sldId id="287" r:id="rId4"/>
    <p:sldId id="302" r:id="rId5"/>
    <p:sldId id="263" r:id="rId6"/>
    <p:sldId id="301" r:id="rId7"/>
    <p:sldId id="309" r:id="rId8"/>
    <p:sldId id="296" r:id="rId9"/>
    <p:sldId id="266" r:id="rId10"/>
    <p:sldId id="303" r:id="rId11"/>
    <p:sldId id="304" r:id="rId12"/>
    <p:sldId id="295" r:id="rId13"/>
    <p:sldId id="297" r:id="rId14"/>
    <p:sldId id="308" r:id="rId15"/>
    <p:sldId id="305" r:id="rId16"/>
    <p:sldId id="306" r:id="rId17"/>
    <p:sldId id="307" r:id="rId18"/>
    <p:sldId id="310" r:id="rId19"/>
    <p:sldId id="298" r:id="rId20"/>
    <p:sldId id="300" r:id="rId21"/>
    <p:sldId id="291" r:id="rId22"/>
    <p:sldId id="293" r:id="rId23"/>
    <p:sldId id="2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04" autoAdjust="0"/>
    <p:restoredTop sz="94660"/>
  </p:normalViewPr>
  <p:slideViewPr>
    <p:cSldViewPr snapToGrid="0">
      <p:cViewPr varScale="1">
        <p:scale>
          <a:sx n="121" d="100"/>
          <a:sy n="121" d="100"/>
        </p:scale>
        <p:origin x="184"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0T07:31:11.388"/>
    </inkml:context>
    <inkml:brush xml:id="br0">
      <inkml:brushProperty name="width" value="0.05" units="cm"/>
      <inkml:brushProperty name="height" value="0.05" units="cm"/>
      <inkml:brushProperty name="color" value="#E71224"/>
    </inkml:brush>
  </inkml:definitions>
  <inkml:trace contextRef="#ctx0" brushRef="#br0">1660 184 24575,'-21'0'0,"2"0"0,13 0 0,-5 0 0,-1 0 0,-4 0 0,-6 0 0,-2 0 0,1 0 0,-5 0 0,4 4 0,-5 1 0,-7 6 0,5-1 0,-6 0 0,1 1 0,-2-1 0,0 5 0,-6-3 0,14 3 0,-14 1 0,13-5 0,-5 4 0,0 1 0,5-5 0,-6 9 0,1-9 0,5 8 0,-5-8 0,-1 9 0,6-9 0,-25 15 0,14-8 0,-9 3 0,15-1 0,7-9 0,-1 7 0,1-7 0,6 6 0,-5-2 0,4 3 0,1 0 0,-5-3 0,10 0 0,-4-1 0,6 2 0,0 0 0,0 0 0,-1 1 0,0 5 0,0-5 0,3 5 0,-3 0 0,-4 4 0,2-2 0,-7 6 0,8-7 0,-1 7 0,1-7 0,3 5 0,3-11 0,4 1 0,0-3 0,4-7 0,-3 7 0,6-7 0,-3 7 0,4-3 0,0 4 0,0 1 0,0 5 0,0-5 0,0 11 0,0-4 0,0 12 0,0-5 0,5 12 0,1-12 0,10 13 0,-4-6 0,9 7 0,-9-7 0,9 6 0,-5-13 0,5 5 0,0 1 0,7 7 0,0-9 0,1 6 0,9-12 0,-11-3 0,23 11 0,-12-14 0,19 8 0,-9-8 0,14 3 0,-6-2 0,9 2 0,10-5 0,2-2-433,-22-7 1,1 0 432,37 5 0,-32-5 0,1 0 0,-5-3 0,1-1 0,5 0 0,2 1-846,5 0 0,1-1 846,6-3 0,2 0 0,-1 4 0,3-2-1168,13-5 1,2-1 1167,1 3 0,0 0 0,-28-3 0,0-1 0,2-1 0,4 1 0,1 0 0,0 0 0,-5 0 0,0 0 0,0 0 0,4 0 0,1 0 0,0 0 0,0 0 0,-1 0 0,1 0 0,-5 0 0,0 0 0,0 0 0,5 0 0,0 0 0,-1 0 0,-5 0 0,0 0 0,-1 0 0,0 0 0,1 0 0,0 0 0,5 0 0,2 0 0,-2 0 0,-4 0 0,0 0 0,0 0 0,4 0 0,2 0 0,-2 0 0,-5 1 0,-1-1 0,1-1 0,0-1 0,0-2 0,-1 1 0,28-1 0,0-3 0,-28-2 0,0-2 0,-2 1 0,23-1 0,-2 0 0,8-4 0,-2 1 0,-6 3 0,-2 2 0,2 0 0,-1-1-478,-6 1 1,-3-1 477,-16 2 0,-2 0 0,8-1 0,-3 1 0,30 0 39,-38 0 0,1 2-39,40 4 0,-11-11 1123,-10 12-1123,-3-6 0,-23 4 0,0 0 0,24 2 0,-23-5 0,-1 0 0,14 5 2372,-1-10-2372,11 3 0,-8 0 0,8-4 1189,-19 6-1189,6-7 746,-14-4-746,14 3 339,-15-2-339,7-1 0,-9-1 0,1-4 0,7-2 0,-5 1 0,14-3 0,-12-4 0,13 3 0,-13-3 0,4 6 0,-15 2 0,-3 6 0,-7-3 0,13-4 0,-9 1 0,3-5 0,-14 10 0,-6 0 0,-3 1 0,2 0 0,-2-1 0,0-5 0,-1 5 0,2-11 0,-4 4 0,4-5 0,-4 6 0,-1-5 0,0 4 0,0 1 0,-4 1 0,-1 0 0,-4 4 0,0-10 0,0 11 0,-10-18 0,-16-1 0,-18-7 0,-19-10 0,-2 12-386,25 12 1,-3-1 385,-1 7 0,-1 0 0,-4-8 0,-1 0 0,-5 6 0,-1 0 0,1-8 0,-1 0-561,-3 2 0,-1 1 561,1 0 0,-1-1-717,-5-4 0,-1 2 717,2 6 0,-1 1 0,-5-5 0,-1 1 0,0 3 0,0 1 0,1-1 0,-1 1 0,0 3 0,0 0 0,6-2 0,1 1-343,12 10 1,0 1 342,-9-3 0,1 2 0,-34-1 0,33 6 0,-3 1-278,-6-1 0,1 1 278,8 2 0,2 2 0,5 0 0,0 0 112,-14 3 0,3 2-112,-25-1 0,21 0 0,-2 0 0,14 0 0,1 0 0,-6 0 0,-2 0 0,0-1 0,-1 2 12,-5 2 0,-1 2-12,0-1 0,0 2 0,1 5 0,-2 3 0,6-3 0,-5 1 0,3 1 0,-19 6 0,2 1 0,-2-4 0,0 1-479,-5 6 1,6 1 478,28-10 0,1 0 0,-22 9 0,-1 0 33,9-5 0,3 0-33,10 1 0,0 1 0,-5 1 0,0 1 0,6 2 0,1 0 0,0 0 0,-1 1 0,-1 3 0,-2 2 0,0 1 0,1-1 0,5-1 0,1 1 0,-9 5 0,4-2 91,-15 4-91,15-4 0,0 0 0,-14 4 0,25-10 0,0 0 0,-37 16 1023,16-10-1023,-1 7 0,6-13 1756,20 2-1756,-9-10 1284,27-6-1284,-10-3 766,17-1-766,-10 0 291,15-4-291,-8 3 0,9-7 0,0 2 0,1-3 0,5 0 0,-1 0 0,1 0 0,-1 0 0,1 0 0,0 0 0,-1 0 0,1 0 0,0 0 0,-1-3 0,-4-1 0,-1-3 0,-4-5 0,0 3 0,3-7 0,-2 7 0,2-6 0,-3 2 0,-1 1 0,1-4 0,0 4 0,-6-6 0,4 1 0,-10-2 0,5 1 0,-8-8 0,1 5 0,-4-11 0,10 12 0,-8-12 0,14 14 0,-8-12 0,8 7 0,0-1 0,-1-4 0,3 11 0,1-11 0,-1 10 0,2-9 0,-4 3 0,0 1 0,3-5 0,-1 10 0,6-10 0,-6 11 0,7-1 0,-2 3 0,4 7 0,-3-6 0,5 7 0,-3 1 0,4 0 0,-2 5 0,3-4 0,-3 4 0,5-4 0,-3 4 0,3-4 0,-4 2 0,2-2 0,-3-1 0,1 0 0,-2 0 0,4-1 0,-3 4 0,2-3 0,1 2 0,-3 1 0,5-3 0,-5 5 0,6-4 0,-3 3 0,3-4 0,0 0 0,0 0 0,-3 0 0,2 0 0,-4 0 0,5 0 0,-5 3 0,4 1 0,-1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7:20.347"/>
    </inkml:context>
    <inkml:brush xml:id="br0">
      <inkml:brushProperty name="width" value="0.05" units="cm"/>
      <inkml:brushProperty name="height" value="0.05" units="cm"/>
      <inkml:brushProperty name="color" value="#E71224"/>
    </inkml:brush>
  </inkml:definitions>
  <inkml:trace contextRef="#ctx0" brushRef="#br0">5961 778 24575,'-7'0'0,"-22"0"0,10 0 0,-24 0 0,5 0 0,-1 0 0,-15 0 0,-5-7 0,-11-2 0,18 0 0,-4 0-493,0 0 0,-2 0 493,-5-5 0,-1 0 0,-5 4 0,0-2 0,6-5 0,-1-2-740,-6 3 1,-1 0 739,0-3 0,0-2 0,-1 1 0,3 0 0,18 2 0,-2 1 0,-42-12 0,4 1 0,11 1 0,12 5 0,-13-2 0,10 1 0,22 4 0,1 0 0,-36-10 0,-4 1 0,24 9 0,2 1 0,-10-2 0,2 2 0,18 7 0,1 2-376,-16-6 1,2 1 375,-25-2 0,29 6 0,-2 1 0,9 3 0,-1 2 0,-11-5 0,0 2 0,14 6 0,1 0-100,-3-2 1,2-1 99,-26-3 863,19 5-863,-9-5 1472,11 7-1472,-10 0 0,-3 0 845,-1 0-845,-7 0 0,-5-8-274,-1 6 274,-9-6 0,12 8 0,0 0 0,0-7 0,0 5 0,10-5 0,-7 7-69,19 0 69,-20 0 0,20 0 0,-9 0 0,11 6 0,1 2 508,-1 12-508,9-5 70,-7 12-70,17-8 0,-17 3 0,16 1 0,-6-8 0,8 8 0,8-11 0,-6 11 0,5-5 0,1 0 0,1 3 0,1-3 0,5 3 0,-6 1 0,8-2 0,-1 1 0,1-5 0,-2 10 0,1-13 0,3 14 0,-1-11 0,8 4 0,-4 0 0,5 1 0,-1-1 0,1 1 0,0-1 0,0 1 0,-1 6 0,5-5 0,-5 13 0,4-6 0,0 8 0,2-1 0,0 1 0,3-1 0,-3 1 0,5 8 0,0-6 0,0 16 0,0 16 0,9-18 0,4 3 0,-5 0 0,5 3-784,17 18 1,5-1 783,-11-18 0,3-1 0,15 18 0,1 0 0,-16-24 0,1 0 0,21 32 0,1-2 0,-21-37 0,-1-2 0,13 30 0,1-2 0,-11-28 0,-2-2-223,2 4 1,-1-1 222,31 33 0,-8-21 0,2 0 0,-12-20 0,6 1 0,-3-10 0,-8-1 1530,28-3-1530,-16-3 0,41-2-51,-41-4 1,0 0 50,40 6 0,-26-5 0,4 1 0,-5-3 0,2-1 0,7 0 0,4 0-777,16 3 1,-2-1 776,-29-7 0,-3 0 0,9 3 0,2 0 0,4-8 0,-1 0 0,-5 7 0,2 1 0,18-8 0,1 0 0,-9 9 0,0-1-984,1-7 0,1-1 984,7 3 0,2 1 0,-2 1 0,1-2 0,9-2 0,0-1 0,-6 4 0,-2 0 0,-6-5 0,-2 0-641,-4 0 1,-2 0 640,-13 0 0,1 0 0,6 0 0,1 0 0,-6 0 0,-3 0-28,-6 0 1,-1 0 27,0 0 0,-4 0 1273,23 0-1273,17 0 0,-21-8 620,-17 0 0,2-3-620,32-15 0,-27 8 0,1-2 0,-12-2 0,-2 1 0,39-7 0,-33 3 0,-2-1 0,22-8 0,-20 12 0,0-1 0,31-25 0,3 5 0,-19 4 1458,-4-8-1458,-3 8 629,-9 1-629,-4 4 0,-8 1 0,9-4 806,-4-6-806,5 6 34,-8-4-34,-5 15 0,-5-5 0,-4 9 0,-13 2 0,5-1 0,-9 1 0,3 5 0,-9 1 0,3 6 0,-7 0 0,2 0 0,-3-1 0,0 1 0,0-5 0,0-2 0,0-13 0,0-1 0,7-17 0,-6 7 0,5-15 0,1 6 0,-6 0 0,6 2 0,-7 10 0,0 6 0,0 3 0,0 6 0,0 6 0,0 2 0,0 4 0,0 1 0,-4 4 0,-1-9 0,-9 6 0,-11-12 0,2 3 0,-6 0 0,8-3 0,1 8 0,0-8 0,4 3 0,-3 0 0,7-3 0,-7 3 0,9 1 0,-5-4 0,1 4 0,4 0 0,-9-4 0,9 9 0,-9-4 0,9 0 0,-4 3 0,-1-3 0,6 5 0,-10-1 0,9 2 0,-9-2 0,-5-4 0,1 3 0,-6-4 0,9 5 0,-8-1 0,6-4 0,-6 3 0,13-2 0,-4-1 0,10 6 0,-10-6 0,9 7 0,-4-1 0,6 1 0,0-1 0,0 1 0,-1 0 0,1 3 0,0-2 0,0 2 0,0 1 0,-1-3 0,1 2 0,0 0 0,0-2 0,0 6 0,-6-7 0,4 7 0,-3-7 0,-1 2 0,5-2 0,-11-2 0,5 5 0,0-3 0,-4 3 0,4-5 0,0 1 0,2 3 0,-1-2 0,5 3 0,-11-5 0,11 2 0,-5-1 0,1 0 0,3 4 0,-4-3 0,6 3 0,0 1 0,0-4 0,0 7 0,-1-2 0,2 3 0,-1 0 0,4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7:28.985"/>
    </inkml:context>
    <inkml:brush xml:id="br0">
      <inkml:brushProperty name="width" value="0.05" units="cm"/>
      <inkml:brushProperty name="height" value="0.05" units="cm"/>
      <inkml:brushProperty name="color" value="#E71224"/>
    </inkml:brush>
  </inkml:definitions>
  <inkml:trace contextRef="#ctx0" brushRef="#br0">1245 0 24575,'-12'0'0,"-1"0"0,1 0 0,-3 0 0,-13 0 0,6 0 0,-13 0 0,6 0 0,-1 0 0,-4 0 0,4 0 0,-6 0 0,-1 0 0,0 0 0,1 6 0,6-1 0,-4 7 0,11-6 0,-11 5 0,11-5 0,-11 1 0,11 2 0,-11-8 0,12 8 0,-6-3 0,1-1 0,5 4 0,-6-3 0,13 0 0,-4 3 0,4-8 0,0 3 0,-4 1 0,4 1 0,0-1 0,-4 4 0,9-4 0,-9 5 0,4-5 0,0 3 0,-4-2 0,4 3 0,0 0 0,-4 1 0,4 0 0,0-1 0,-4 1 0,9-2 0,-9 2 0,10-1 0,-5 0 0,5 4 0,1-3 0,-7 5 0,5-2 0,-4-2 0,8 8 0,-1-9 0,2 3 0,-4 1 0,1-5 0,2 5 0,-1-6 0,6 0 0,-2 1 0,-1-1 0,3 0 0,-3 0 0,4 1 0,0-1 0,0 0 0,0 0 0,0 0 0,0 1 0,0-1 0,0 6 0,0-5 0,0 10 0,9 0 0,-4-3 0,9 6 0,-6-12 0,2 9 0,-1-9 0,0 3 0,-1-4 0,0-1 0,0 0 0,1 0 0,4 1 0,2 1 0,0-1 0,4 5 0,-4-3 0,13 5 0,-11-7 0,16 3 0,-16-3 0,11 2 0,-8 0 0,0-1 0,1 0 0,16 6 0,-6-9 0,15 8 0,-17-9 0,6 6 0,-6-6 0,8 5 0,0-5 0,-1 1 0,1 4 0,-8-10 0,6 5 0,-6-1 0,8-3 0,0 3 0,-8 0 0,6-4 0,3 3 0,1-4 0,16 0 0,-18 0 0,9 0 0,-2 0 0,-5 0 0,15 0 0,-10 0 0,3 0 0,-7 0 0,5 0 0,-10 0 0,10 0 0,-6 0 0,-1 6 0,4-5 0,2 4 0,-7-5 0,16 0 0,-6 7 0,20-6 0,-8 6 0,-7-7 0,-1 0 0,6 0 0,34 0 0,-44 0 0,-6 0 0,3 0 0,-15 0 0,1 0 0,-3 0 0,-6 0 0,6 0 0,-4 0 0,4 0 0,-6-5 0,-1-1 0,0-4 0,-5 1 0,-1 0 0,-6 4 0,0-2 0,1 6 0,-5-6 0,0 2 0,-4-3 0,0 0 0,0 1 0,0-1 0,0-4 0,0 3 0,-4-3 0,-1-1 0,-4 3 0,-5-9 0,3 4 0,-8-1 0,3-3 0,1 9 0,-4-9 0,-3 2 0,0 0 0,-6-4 0,8 10 0,-8-10 0,6 9 0,-5-8 0,6 4 0,1 0 0,0 1 0,-1 0 0,6 5 0,-4-5 0,10 7 0,-10-2 0,4 1 0,-1-6 0,-4 4 0,5 0 0,0 3 0,-5 3 0,5-5 0,-5 0 0,5 1 0,-4 3 0,9-1 0,-9 2 0,10-4 0,-10-1 0,9 6 0,-9-6 0,10 6 0,-11-2 0,6-2 0,-7 2 0,1-4 0,-1 0 0,1 4 0,-1-3 0,-6 3 0,5-5 0,-15 0 0,7 6 0,-1-5 0,3 9 0,8-8 0,-1 8 0,6-3 0,-4 4 0,4 0 0,-5 0 0,0 0 0,-1 0 0,1 0 0,-1-5 0,1 4 0,0-4 0,-1 5 0,6-3 0,-4 2 0,4-3 0,0 4 0,-4-4 0,4 3 0,0-4 0,-4 5 0,10 0 0,-10 0 0,9 0 0,-4 0 0,1 0 0,3 0 0,-4 0 0,6 0 0,0 0 0,0-4 0,0 3 0,0-2 0,0 3 0,0 0 0,1 0 0,-1 0 0,0 0 0,0-3 0,1 2 0,3-5 0,1 5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8:42.08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0T07:31:16.111"/>
    </inkml:context>
    <inkml:brush xml:id="br0">
      <inkml:brushProperty name="width" value="0.05" units="cm"/>
      <inkml:brushProperty name="height" value="0.05" units="cm"/>
      <inkml:brushProperty name="color" value="#E71224"/>
    </inkml:brush>
  </inkml:definitions>
  <inkml:trace contextRef="#ctx0" brushRef="#br0">2851 312 24575,'-32'0'0,"16"0"0,-44 0 0,26 0 0,-39 0 0,15 0 0,-37 0 0,25 0-246,17 0 1,0 0 245,-27 0 0,26 0 0,-2 0 0,-1 0 0,-1 0-483,1 0 1,-2 0 482,-10 0 0,0 0 0,4 0 0,1 0 0,-8 0 0,2 0 0,16 0 0,1 0 0,-8 0 0,1 0 0,-31 0 0,35 0 0,-1 0 0,6 0 0,0 0-131,-47 0 131,20 6 0,-6-5 0,25 5 0,-13 0 0,24 0 0,-5 6 464,14-1-464,3-5 982,7 3-982,0-4 141,5 4-141,2 3 0,6-2 0,0 5 0,-1-2 0,5 3 0,-5 6 0,4-5 0,-2 11 0,-2-4 0,2 5 0,-4 0 0,-1 0 0,5 0 0,-3 1 0,7-1 0,-6-6 0,6 5 0,3-10 0,-1 10 0,8-5 0,-3 0 0,4 5 0,0 3 0,0 0 0,0 12 0,10-4 0,3 6 0,16 3 0,3 6 0,7 0 0,-3-5 0,8 1 0,-5-14 0,1 0 0,18 9 0,-8-7 0,2-3-600,16 0 600,-20-16 0,3 0-576,5 1 0,2-1 576,5-1 0,3-2-813,11-2 1,3 0 812,-1 4 0,1-1-988,6-6 0,2 0 988,6 3 0,1 0-853,1-3 0,2-2 853,-29-4 0,1-2 0,0 1 0,0 2 0,0 1 0,0-1 0,-1-5 0,0-1 0,1 1 0,4 4 0,2 3 0,0-2-572,0-1 1,0-2 0,2 2 571,9 2 0,3 2 0,-1-2 0,0-2 0,-1-2 0,6 2-562,-18-1 1,6 2 0,1-1 0,1 0 0,-4 0 561,11-1 0,-4 0 0,2-1 0,4 2-435,-1 0 1,5 1 0,2 0 0,-1 1 0,-3-1 434,-10 0 0,-1-1 0,-1 1 0,-2 0 0,-2-1 0,7 2 0,-3-1 0,-1 0 0,3 1-254,11 0 1,2 0-1,1 0 1,-5-1 253,-16-2 0,-5-1 0,2-1 0,6 2 0,11 0 0,8 1 0,3 0 0,-2 0 0,-6-1 0,-4 0 0,-4-1 0,-2 0 0,3 0 0,12 1 0,3-1 0,-1 1 0,-9-1 73,-6 1 1,-7 0-1,-3-2-73,23-1 0,-2-2 0,-23 1 0,0 0 0,-2 0 0,17 0 0,-2 0 855,7 0 0,0 0-855,-8 0 0,0 0 0,0 0 0,0 0 0,-1 0 0,0 0 0,8 0 0,2 0 1030,0 0 0,1 0-1030,-28 0 0,2 0 0,-2 0 0,29 0 0,-3 0 1045,-20 0 1,1 0-1046,-7 1 0,5-1 0,-5-1 0,5-3 0,0 0 0,-7 1 0,5 0 0,-3-1 0,18-5 0,-3-2 0,-12 3 0,0-1 532,7-1 1,-2 1-533,-12 1 0,-2-1 0,8 1 0,-3-1 0,18-5 0,-6 0 0,1 0 0,12-3 759,-32 7 1,3 0-760,9-1 0,-3 1 0,11 0 1083,-17 0 0,-1-1-1083,12-2 2068,-10 0-2068,-1 0 1391,-8 1-1391,-2-1 0,-8 2 0,-8 1 474,5-2-474,-12 2 0,13-6 0,-13 5 0,5-9 0,-6 5 0,-1 0 0,-6-2 0,-1 7 0,-6-5 0,-4 7 0,-1-3 0,-4 4 0,-4 1 0,0-1 0,0 0 0,-2 1 0,2-1 0,-3 1 0,0-1 0,0 1 0,0-5 0,0 3 0,0-13 0,0 2 0,0-10 0,-10-8 0,-3-1 0,-11-16 0,-6 4 0,-3-13 0,-6 4 0,-5 1 0,4-5 0,-11 9 0,3-12 0,1 12 0,-6-1 0,7 5 0,2 12 0,-5-6 0,5 7 0,-5 5 0,-2-4 0,3 4 0,-21-9 0,21 3 0,-19-3 0,18 10 0,-4-6 0,-2 11 0,-2-11 0,1 11 0,-9-5 0,9 11 0,-6-4 0,6 5 0,-8-7 0,-1 6 0,1-4 0,8 5 0,-6-1 0,6-3 0,-8 9 0,-1-5 0,1 7 0,-34-3-722,15 7 722,29 4 0,-2 0 0,-43 4 0,49 0 0,-1 0 0,-11 0 0,-2 0-731,0 0 1,-1 0 730,-13 0 0,0 0 0,5 0 0,0 0 0,-5 0 0,0 0 0,0 3 0,0 3 0,5 2 0,0 2 0,-12-1 0,0 3 0,12 4 0,0 2 0,-5-4 0,0 0 0,7-1 0,0 1 0,0 3 0,0 0 0,0-3 0,1 0 0,5 3 0,1 0 0,-6-4 0,1 1 0,5 1 0,-1 2 0,-5 0 0,-1 1 0,0 0 0,0 1 0,1 3 0,-1 0 0,-7 1 0,-1-1 0,7-3 0,-1 0-936,-12 9 1,-1 0 935,13-9 0,1 0 0,-7 7 0,2 1-588,12-5 1,1-1 587,-7 2 0,3-1 33,-18 14-33,26-19 0,2-2 0,-14 5 0,-16 2 0,3-8 0,-2 5 0,16-5 1220,-3-2-1220,28-7 1880,1-5-1880,0 0 1416,7 0-1416,-6 0 680,6 0-680,0 0 0,-5 0 0,4 0 0,-6 0 0,7 0 0,-5 0 0,5-5 0,-7 4 0,-1-10 0,1 10 0,7-8 0,-6 3 0,6 0 0,-7-4 0,0 4 0,-14-10 0,11 4 0,-11-4 0,14 5 0,0-6 0,-1 5 0,1-5 0,0 6 0,-1-5 0,1 3 0,7-3 0,-6 5 0,6-4 0,-7 2 0,0-8 0,-1 8 0,1-8 0,0 3 0,0 1 0,-1-5 0,1 5 0,0-1 0,0 2 0,6 1 0,-4 2 0,12-1 0,-5 4 0,6 4 0,1-2 0,0 2 0,-7-7 0,5 2 0,0 2 0,3 1 0,10 7 0,-4-4 0,6 2 0,0 2 0,0-3 0,-1 4 0,5 0 0,-3 0 0,7 0 0,-7 0 0,8 0 0,-9 0 0,9 0 0,-9 0 0,4 0 0,1 0 0,-5 0 0,4 0 0,-4 0 0,4 0 0,-16 4 0,13-3 0,-14 2 0,12 1 0,1-3 0,4 2 0,-3-3 0,7 3 0,-3-2 0,5 2 0,-1 0 0,1 0 0,2 14 0,2-11 0,2 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0T07:31:49.291"/>
    </inkml:context>
    <inkml:brush xml:id="br0">
      <inkml:brushProperty name="width" value="0.05" units="cm"/>
      <inkml:brushProperty name="height" value="0.05" units="cm"/>
      <inkml:brushProperty name="color" value="#E71224"/>
    </inkml:brush>
  </inkml:definitions>
  <inkml:trace contextRef="#ctx0" brushRef="#br0">0 1 24575,'0'3'0,"0"-1"0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3:58.287"/>
    </inkml:context>
    <inkml:brush xml:id="br0">
      <inkml:brushProperty name="width" value="0.05" units="cm"/>
      <inkml:brushProperty name="height" value="0.05" units="cm"/>
      <inkml:brushProperty name="color" value="#E71224"/>
    </inkml:brush>
  </inkml:definitions>
  <inkml:trace contextRef="#ctx0" brushRef="#br0">1177 1 24575,'-67'64'0,"-1"1"0,1 0 0,-1-1 0,1 1 0,-1 0 0,1-1 0,-1 1 0,2 6 0,-4 4 0,-1 3 0,2 0 0,4-3 0,9-5 0,9-7 0,15-10-2043,8 12 0,12-3 2043,-12 16 0,-4 10 0,7-10 0,8-12 0,4-5 236,-2 4 0,2-3-236,3-11 0,3-1 0,2 1 0,2 0 0,-1 49 0,0-44 0,0 0 0,0-1 0,0 1 0,0-2 0,0-2 0,0 32 0,0-31 0,0 0 0,0 31 623,0-1-623,0-5 0,0-18 0,0 18 0,6-18 0,3 18 0,5-19 0,2 20 0,-1-20 0,1 19 0,-2-18 0,2 18 2059,-1-18-2059,-1-2 683,6-3-683,-6-16 249,6 6-249,-9-15 0,6 4 0,-5-11 0,11 11 0,-11-11 0,9 4 0,-5-6 0,4-1 0,0 1 0,1-1 0,6 2 0,-4-6 0,4 6 0,-6-7 0,6 2 0,-5 3 0,13-2 0,-5 5 0,15-3 0,-6 3 0,15-2 0,5 8 0,24 11-838,1-5 838,-32-13 0,2 0 0,-6-4 0,1-1 0,11 2 0,3 0 0,0 0 0,1 1-893,6 4 1,2 1 892,6-2 0,1-1 0,1-1 0,1-1-1133,7 2 1,2-2 1132,7-2 0,1 0 0,-6 5 0,-2-1 0,-14-5 0,0 0 0,-7-2 0,4 1 0,-10-2-937,27 5 937,2-3 0,2 2 0,-41-5 0,-2 0 0,11-2 0,3 0 0,13 9 0,-3-1 0,18 1 0,-26-6 0,-1 1 0,20 9 41,-32-13 1,1-1-42,42 15 0,-44-15 0,0-2 0,44 9 0,-1 1 0,-3-1 0,0 0 0,-9-1 0,-1 0 1245,-5 0-1245,-7-1 0,-1 1 0,8-7 0,-8-3 0,11-6 0,13 0 0,2 0 797,-34 0 0,0 0-797,27 0 0,-14 0 0,-1 0 0,7 0 0,-15-3 0,4-2 0,-14 0 0,-1-1 0,0 1 0,2 0 0,4-4 0,1 1 0,-7 7 0,-1 0 0,1-8 0,-1 1 0,1 7 0,-1 0 0,1-3 0,-1 0 0,1 4 0,-1 0 0,43 0 0,-27 0 0,-1 0 0,24 0 0,-29 0 0,-1 0 0,7 0 1019,8 0-1019,-8 0 0,1 0 0,7 0 0,-8 0 0,0 0 0,9 0 0,-9 0 0,11 0 0,-11 0 0,8 0 0,-7 0 0,10 0 0,0 0 0,-11 0 0,8 0 0,-8 0 0,0 0 0,8-7 0,-7 5 0,-19-6 0,3 0 26,32 6-26,-20-6 0,0-2 0,-16 5 0,-1 0 0,18-5 0,2 0 0,-6 5 0,-1-1 0,-6-2 0,0 0 0,4 3 0,-1 0 0,-4 1 0,-1-1 0,1-3 0,1 0 0,4 7 0,0 0 0,-5-7 0,-3 0 0,43 6 0,-2-13 0,-24 13 265,-2-12-265,-12 13 783,1-12-783,0 11 111,0-4-111,0 0 699,-1 4-699,1-10 0,11 3 0,-9-6 0,9 7 0,-12-5 0,12 4 0,-9-5 0,20-2 0,-21 2 0,19-2 0,-7 1 0,-19 4 0,1 0 0,24-6 0,13 3 0,-34 2 0,0 4 0,-9 0 0,-1-3 0,-9 10 0,0-10 0,0 10 0,1-10 0,-1 9 0,0-3 0,-7 0 0,5 4 0,-11-3 0,4 4 0,-6 0 0,-1 0 0,0 0 0,1 0 0,-1-5 0,-5 4 0,-1-4 0,0 5 0,-5 0 0,5-3 0,-6 2 0,-3-6 0,-2 3 0,-3-3 0,0 0 0,0 0 0,0 1 0,0-1 0,0 0 0,0 4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4:03.466"/>
    </inkml:context>
    <inkml:brush xml:id="br0">
      <inkml:brushProperty name="width" value="0.05" units="cm"/>
      <inkml:brushProperty name="height" value="0.05" units="cm"/>
      <inkml:brushProperty name="color" value="#E71224"/>
    </inkml:brush>
  </inkml:definitions>
  <inkml:trace contextRef="#ctx0" brushRef="#br0">0 271 24575,'29'0'0,"5"0"0,46 0 0,6 0-1336,-33 0 1,3 0 1335,13 0 0,2 0 0,-7 0 0,3 0 0,28 0 0,2 0-975,-14 1 0,0-2 975,14-9 0,2 0 0,-10 8 0,0-1 0,-1-7 0,1 0 0,0 10 0,0 0 0,-1-4 0,2-2 0,8 5 0,0 0 0,-8-4 0,1 0 0,-20 4 0,1 2 0,-1-1 0,22 0 0,-4 0 0,-13 0 0,0 0-97,9 0 0,-3 0 97,-22 0 0,-1 0 0,19 0 0,1 0 0,-7 0 0,-3 0 0,-4 0 0,-2 0-247,-7 0 1,-1 0 246,-1 0 0,-2 0 0,32 0 0,9 0 0,-39 0 0,0 0 0,22 0 0,-11 1 0,2-2 0,-14-3 0,-2-1 0,0 4 0,2 0 0,22-8 0,-3-1 0,-2 8 66,21-3 1,0 0-67,-17-1 0,2 6 0,0-2 0,10-12 0,-25 13 0,2 0 0,-13-7 0,0 0 0,11 7 0,-2 1 1647,25-8-1647,9 1 0,-33 7 0,-2-2 0,33-12 0,-32 13 0,0 0 0,22-13 0,-11 6 0,8-1 0,-8-5 0,11 13 0,0-7 0,0 1 0,0 5 0,0-5 0,0 7 0,0 0 0,13-8 0,-10 6 0,-16-2 0,0 0 0,13 4 0,-14 0 0,0 0 0,19 0 0,-32 0 0,1 0 0,41 0 0,-42 0 0,-2 0 0,32 0 0,-31 0 0,0 0 0,31 0 0,9 0 0,-12 0 0,0 7 0,0 2 0,0 0 0,0 6 0,12-14 0,-9 14 0,-31-14 0,0 0 0,31 13 0,10-12 0,-13 12 0,-11-12 0,8 5 1342,-18-7-1342,-2 0 594,-3 7-594,-7-6 1192,0 5-1192,-3 0 400,1-5-400,2 5 0,-1-1 0,8-4 0,-7 11 0,8-10 0,-8 9 0,7-9 0,-7 9 0,8-3 0,1 0 0,0 5 0,10-4 0,-8 5 0,20 2 0,-9-1 0,11 9 0,-15-5 0,1 3 0,-20-4 0,0 0-338,26 8 0,0-1 338,11 8 0,2 8 0,-7-7 0,-16 4 0,5-8 0,-20-9 0,6 6 0,-15-13 0,15 6 0,-15-7 676,15 0-676,-6 1 0,9 0 0,-1 0 0,12 1 0,2 0 0,0 1 0,-3-8 0,-10 5 0,-10-6 0,8 1 0,-16 3 0,6-10 0,-8 10 0,0-10 0,16 10 0,-13-4 0,13 0 0,-16 3 0,-1-8 0,-6 3 0,-3 0 0,-6-4 0,-1 8 0,-5-8 0,-1 7 0,-6-7 0,0 6 0,0-2 0,1 3 0,4 1 0,-3 0 0,4 5 0,-4 1 0,4 1 0,-2 3 0,3 5 0,0-2 0,-2 5 0,1-6 0,-3 6 0,0-4 0,1 11 0,5 21 0,-3-12 0,6 28 0,-7-23 0,0-1 0,-5 8 0,-3-7 0,2 9 0,-6-10 0,6 8 0,-7-16 0,0 6 0,0-8 0,0-8 0,0 6 0,0-13 0,0 13 0,0-6 0,0 8 0,0-1 0,0 1 0,0-1 0,0 10 0,0 2 0,0 25 0,0-21 0,0 18 0,0-31 0,-6 6 0,-1-8 0,1-1 0,-5 1 0,4-1 0,0 1 0,-3-8 0,4 6 0,-6-5 0,0 6 0,-1 10 0,1-7 0,-7 6 0,6-8 0,-5-1 0,0 1 0,5 0 0,-5-1 0,6 1 0,-4-8 0,3 6 0,-3-5 0,-2 6 0,0 1 0,-18 19 0,-1-2 0,-12 18 0,-10 5 0,10-20-426,-17 17 426,11-19-429,15-15 1,-1 1 428,-20 28 0,21-32 0,1 0 0,-12 26 0,-2-16 0,11-2 0,8-7 0,6-14 407,-2 5-407,8-8 876,-7 8-876,1-5 0,4 4 0,-14 4 0,15-9 0,-17 17 0,8-7 0,-11 9 0,4-8 0,5 4 0,-4-4 0,13-4 0,-5 0 0,10-9 0,4-1 0,2-5 0,-1 4 0,6-9 0,-5 3 0,10-4 0,-4-1 0,4 0 0,-4 0 0,-1 1 0,1-1 0,0 0 0,0 0 0,3 0 0,-2 1 0,3-5 0,-1 3 0,0-6 0,1 2 0,-4 1 0,1-3 0,-2 6 0,1-6 0,0 3 0,0-4 0,0 0 0,-2 0 0,2 0 0,-2 0 0,1 0 0,1 0 0,0 0 0,4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4:27.213"/>
    </inkml:context>
    <inkml:brush xml:id="br0">
      <inkml:brushProperty name="width" value="0.05" units="cm"/>
      <inkml:brushProperty name="height" value="0.05" units="cm"/>
      <inkml:brushProperty name="color" value="#E71224"/>
    </inkml:brush>
  </inkml:definitions>
  <inkml:trace contextRef="#ctx0" brushRef="#br0">0 7 24575,'0'-4'0,"0"1"0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6:54.632"/>
    </inkml:context>
    <inkml:brush xml:id="br0">
      <inkml:brushProperty name="width" value="0.05" units="cm"/>
      <inkml:brushProperty name="height" value="0.05" units="cm"/>
      <inkml:brushProperty name="color" value="#E71224"/>
    </inkml:brush>
  </inkml:definitions>
  <inkml:trace contextRef="#ctx0" brushRef="#br0">6193 209 24575,'-16'0'0,"-9"0"0,-13 0 0,-10 0 0,-19 0 0,-30 0-683,40 0 0,0 0 683,6 1 0,-1-2 0,-22-8 0,1-2 0,19 5 0,0-1 0,-23-8 0,-2-1-584,8 5 1,0 2 583,1-1 0,-1 0 0,-9-1 0,2 0 0,25 3 0,-2-1 0,-9 1 0,-8 0 0,6 1 0,7-3 0,1 1 0,-20 2 0,-1 0 0,11 2 0,4 1 0,12 4 0,0 0-440,-11 0 1,-1 0 439,2 0 0,1 0 0,5 0 0,3 0-475,-44 0 475,45 0 0,-2 0 0,-10 0 0,1 0 0,-31 0-136,12 0 1,0 0 135,-12 0 0,26 0 0,-3 0 0,8 4 0,3 1 0,3 4 0,1 1 424,1-1 0,-1 2-424,3 5 0,1 2 0,3-4 0,1-1 0,-6 1 0,-1 1 0,1 2 0,-1 0 0,1-3 0,0 0 0,-1 0 0,1 0 0,-42 11 0,2 0 0,14-7 0,-1 5 0,12-8 885,2 0-885,19-2 516,-6 1-516,15-1 1312,-7 0-1312,10-1 597,-1 0-597,0 0 0,1 1 0,-1-1 0,1 0 0,6 4 0,-5-3 0,13 7 0,-13-7 0,13 6 0,-13 0 0,13-3 0,-15 15 0,14-13 0,-17 22 0,7-7 0,-7 1 0,-2 7 0,0 3 0,8-8 0,-11 23 0,14-31 0,-5 19 0,7-23 0,6 11 0,0-5 0,0-1 0,6-1 0,-10 15 0,14-16 0,-10 24 0,12-22 0,-1 8 0,-1 8 0,-5-6 0,9 16 0,-8-17 0,11 8 0,-7 0 0,0-8 0,6 8 0,-4-9 0,9-8 0,-9 6 0,10-6 0,-4 8 0,-1-1 0,5-6 0,-4 5 0,-1-6 0,5 0 0,-5 6 0,6-13 0,0 6 0,0 0 0,0-6 0,0 13 0,0-13 0,0 5 0,0-6 0,0 6 0,0-4 0,0 11 0,0-4 0,0-1 0,6 6 0,1-5 0,12 15 0,0-6 0,8 7 0,8 3 0,0-7 0,10 11 0,0-1 0,9-4 0,3 8 0,8-8 0,0 1 0,-1-1 0,1 1 0,0-1 0,-4-8 0,10 6 0,-8-6 0,9 8 0,-7 1 0,-4-9 0,-7 3 0,1-13 0,-4 5 0,9 2 0,-11-8 0,9 8 0,-7-1 0,7-6 0,6 17 0,4-15 0,6 15 0,0-6 0,5 1 0,-12 4 0,12-11 0,-13 11 0,13-12 0,-6 5 0,-3-8 0,-15-8 0,3 0 0,-5-4 0,0 0-318,16 6 1,-1-1 317,-18-10 0,0 0 0,18 10 0,-3 0 0,6-4 0,-5 3 0,1 1 0,19 3 0,-39-10 0,3 0 0,19 4 0,-1-2 0,13 6 0,-21-6 0,1-2 0,22 1 0,1 13 0,-31-21 0,0 0 0,31 21 0,-31-22 0,0 1 0,31 21 0,9-12 0,-12 4 0,0 1 0,0-6 0,0 5 0,-10-1 0,-4-6 0,-10 5 0,-1-7 0,1 0 0,0 1 0,0-1 635,0 6-635,10-3 0,16 13 0,-19-13 0,25 8-636,-38-12 0,2 1 636,-2 0 0,2 0 0,4 0 0,2 2 0,9 7 0,-3 1 0,29 6 0,-18-9 0,2 1 0,-21-4 0,-1-2 0,-1-1 0,1-2 0,-3 1 0,0 0 0,3-1 0,-1-1 0,-6 1 0,1-2 0,11 0 0,-2-1-102,24 13 102,0-13 0,-31-2 0,-1-2 0,15-4 0,18 5 0,-39-7 0,1 0 0,-7 0 1265,6 0-1265,-8 0 109,8 0-109,-6 0 0,16 0 0,-7 0 0,8 0 0,1-6 0,0-8 0,10-10 0,3-6 0,11-3-463,-27 11 1,0-1 462,34-19 0,-27 13 0,-2 1 0,14-12 0,-28 15 0,1 1 0,36-18 0,-34 16 0,0 0 0,0 0 0,1 1 0,3 2 0,2 0 0,5-10 0,-1 1 0,32 0 0,-13-4 0,1 1 0,15 5 0,-24 9 0,2 0 0,-16 3 0,-1 2 0,9 5 0,-2 1 0,28-15 0,-23 15 0,0 0 0,24-6 0,-29 10 0,1 1 0,-6-3 0,-3 0 0,44-2 0,-4 1 0,1-7 0,-10 14-326,-1-6 326,-5 1 0,-19 5 0,9-5 0,0 0 0,-9 5 0,33-12 0,-29 13 910,10-5-910,-18 6 341,-7-7-341,8 6 0,1-6 0,0 7 0,-9 0 0,6 0 0,-15 0 0,16 0 0,-16 0 0,15 0 0,-15 0 0,15 0 0,5 0 0,0 0 0,20-7 0,-9 5 0,11-5 0,0 7 0,0-7 0,0 5 0,0-5-497,13-1 497,-10 6 0,9-13 0,-12 13 0,0-5 0,0 7 0,-11-7-9,8 6 9,-19-6 0,9 1 0,-11 4 0,25-10 0,-28 10 497,26-4-497,-42 1 9,8 3-9,-10-3 0,1-1 0,-8 5 0,-1-4 0,-1-1 0,-10 5 0,9-5 0,-11 6 0,0 0 0,-1 0 0,-6 0 0,0 0 0,1 0 0,-5 3 0,0 1 0,-4 3 0,0 1 0,0-1 0,0 0 0,0 0 0,0 0 0,3-3 0,7-1 0,4-3 0,13 0 0,3 0 0,15 0 0,-6 0 0,16 0 0,3 0 0,1 0 0,32-8 0,-18 6-929,21-13 929,-33 8 0,2 2 0,-11 0 0,0 0 0,6 0 0,1 0 0,0 5 0,-1 0 0,32 0 0,-35 0 0,1 0 0,37 0 0,-12 0 0,-26 0 0,-1 0 0,-31 5 0,4 1 0,-12-1 929,-1 4-929,-6-9 0,0 4 0,1 0 0,-1-3 0,0 2 0,-1 1 0,-3-4 0,0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6:55.679"/>
    </inkml:context>
    <inkml:brush xml:id="br0">
      <inkml:brushProperty name="width" value="0.05" units="cm"/>
      <inkml:brushProperty name="height" value="0.05" units="cm"/>
      <inkml:brushProperty name="color" value="#E71224"/>
    </inkml:brush>
  </inkml:definitions>
  <inkml:trace contextRef="#ctx0" brushRef="#br0">0 123 24575,'7'0'0,"1"0"0,5 0 0,-3 0 0,3 0 0,-5 0 0,0 0 0,-1 0 0,0 0 0,1 0 0,3 0 0,-2 0 0,7 0 0,-7 0 0,8 0 0,-2 0 0,22 0 0,-6 0 0,24 0 0,-17-5 0,17 3 0,4-10 0,0 3 0,0 1 0,-5-5 0,-15 12 0,7-11 0,-17 10 0,-7-3 0,-8 1 0,-6 3 0,0-2 0,1 3 0,-5-3 0,0-1 0,-4-3 0,0-4 0,0 3 0,0 0 0,0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04:57:01.068"/>
    </inkml:context>
    <inkml:brush xml:id="br0">
      <inkml:brushProperty name="width" value="0.05" units="cm"/>
      <inkml:brushProperty name="height" value="0.05" units="cm"/>
      <inkml:brushProperty name="color" value="#E71224"/>
    </inkml:brush>
  </inkml:definitions>
  <inkml:trace contextRef="#ctx0" brushRef="#br0">10153 4101 24575,'9'0'0,"4"0"0,-1 0 0,14 0 0,-9 0 0,34 0 0,-9 0 0,13 0 0,-9-5 0,10-4 0,5-13 0,10-1 0,6-9 0,-7-5 0,11 3 0,-11-4 0,8-1-413,-7 6 413,10-14 0,0 13 0,0-13 0,-11 15 0,8-14 0,-18 15 0,1-13 0,-6 14 0,-21-1 0,10 6 0,-14 2 0,-1 0 0,-1 6 413,-8-3-413,0 4 0,8-6 0,-6 1 0,6-1 0,-8 2 0,1-1 0,1-6 0,-1 5 0,1-6 0,0 0 0,-5-1 0,5 0 0,-9-6 0,3 5 0,-4-6 0,4 6 0,-3-5 0,3 6 0,-5 0 0,0 1 0,-1 8 0,0-1 0,-4 1 0,2 5 0,-7-4 0,7 9 0,-8-9 0,4 10 0,1-10 0,-4 9 0,3-9 0,1 4 0,-4-5 0,4-1 0,-5-6 0,0 5 0,0-6 0,5 1 0,-4-3 0,5-6 0,-6-1 0,0 0 0,0-8 0,0 6 0,0 1 0,0 3 0,0 6 0,0-8 0,0 0 0,0 1 0,0-1 0,0 1 0,0-1 0,0-8 0,0-3 0,0 0 0,0-6 0,0 15 0,0-7 0,0 1 0,0 13 0,0-12 0,-6 15 0,0-1 0,0 3 0,-4-1 0,9 6 0,-9-6 0,8 8 0,-6 6 0,7-5 0,-7 4 0,3-5 0,-1 5 0,-3-4 0,3 4 0,-4-6 0,-5 5 0,4-3 0,-8 3 0,3-4 0,-5-1 0,1 6 0,-7-6 0,-1 3 0,-17-1 0,6-4 0,-16 7 0,7-9 0,-8 9 0,-1-4 0,0-1 0,-11 5 0,-2-6 0,-11 13 0,0-5 0,28 9 0,0 1 0,-34-12-269,34 7 1,0 1 268,-28-1-118,1-5 118,9 12 0,-6-12 0,6 12 0,1-11 0,-8 4 0,18 1 0,-18-7 0,19 14 0,-19-7 0,18 2 0,-18 5 0,8-6 0,-11 7 0,-12 0 0,9 0-33,31 0 1,0 0 32,-32 0 0,32 0 0,0 0 0,-31 0 0,31 0 0,0 0 0,-31 0 0,-9 0 0,12 0 0,0 0 0,0 0 0,0 0 0,0 0 0,-13 0 0,10 0 0,31 4 0,0 0 0,-31 6 0,-10-1 0,1 7 0,9-7 0,-10 1 0,13 4 0,0-5 118,11 7-118,2-8 0,11 5 0,-10-11 0,7 10 0,-7-10 602,10 10-602,-34-3 0,25 5 0,14-5 0,1-2 0,-8 1 0,-20 7 0,20-7 0,-19 8 0,18-8 0,-7 5 0,10-11 0,1 4 0,0 1 0,8-6 0,-6 5 0,15 0 0,-16-5 0,16 5 0,-6-6 0,-1 0 0,7 0 0,-6 0 0,8 0 0,1 0 0,-10 0 0,7 0 0,-6 0 0,8 0 0,1 0 0,-1 0 0,1 0 0,-1 0 0,0 0 0,1 0 0,-1 0 0,1 0 0,6 0 0,-4 0 0,5 0 0,-8 0 0,0 0 0,8 0 0,-6-6 0,6-1 0,-8-5 0,0 5 0,8-3 0,-6 4 0,6-5 0,-1-1 0,-4 0 0,4-4 0,1 3 0,-6-5 0,6 7 0,-1 0 0,-4-6 0,4 4 0,-6-10 0,-1 9 0,8-7 0,-6 2 0,6 2 0,-8-6 0,-15-1 0,11-2 0,-12 2 0,16 1 0,1 9 0,6-7 0,-4 2 0,4-3 0,1 4 0,-6-5 0,6 5 0,-1 0 0,-4-5 0,11 11 0,-11-11 0,11 12 0,-4-6 0,6 7 0,1 0 0,0 0 0,-1-1 0,1 6 0,0-4 0,-1 3 0,1 0 0,-1-3 0,1 8 0,0-8 0,5 4 0,-4 0 0,4-3 0,-6 2 0,1-4 0,-8-1 0,6 5 0,-5-4 0,6 4 0,-6-5 0,4 1 0,-4 3 0,-1-3 0,6 4 0,-6 0 0,8-3 0,0 3 0,-1 0 0,1-3 0,-7 8 0,5-8 0,-6 8 0,8-3 0,-1-1 0,1 4 0,-1-8 0,-6 8 0,-5-8 0,3 7 0,-1-7 0,10 8 0,-1-3 0,1-1 0,5 4 0,-4-4 0,4 1 0,0 3 0,-4-4 0,4 5 0,0-3 0,-4 2 0,4-3 0,0 4 0,-4 0 0,9 0 0,-3 0 0,-1 0 0,5 0 0,-11 0 0,11 0 0,-5 0 0,1 0 0,3-4 0,-4 3 0,1-2 0,-6 3 0,3 0 0,-6 0 0,12 0 0,-9 0 0,9 0 0,-9 0 0,10 0 0,-5 0 0,0 0 0,5 0 0,-5 0 0,6 0 0,-6 0 0,5 0 0,-10 0 0,9 0 0,-9 0 0,9 0 0,-9 0 0,10 0 0,-5 0 0,6 0 0,-6 0 0,1 0 0,-1 0 0,-4 0 0,9 0 0,-10 0 0,9 0 0,-9 0 0,9 0 0,-9 0 0,10 0 0,-10 0 0,9 0 0,-9 0 0,10 0 0,-10 0 0,9 0 0,-9 0 0,9 0 0,-3 0 0,4 0 0,1 0 0,0 0 0,0 0 0,0 0 0,-4 0 0,3 0 0,-3 0 0,3 0 0,1 0 0,-5 0 0,3 0 0,-4 0 0,1 0 0,3 0 0,-9 0 0,10 0 0,-11 0 0,11 0 0,-10 0 0,9 0 0,-9 0 0,10 0 0,-10 0 0,9 0 0,-9 0 0,9 0 0,-8 0 0,3 0 0,-6 0 0,1 0 0,-1 0 0,1 0 0,-1 0 0,1 0 0,0 0 0,-1 0 0,1 0 0,-1 0 0,1 0 0,0 0 0,5 0 0,-4 0 0,4 0 0,-6 0 0,1 0 0,-8 0 0,6 0 0,-5 0 0,-1 0 0,6 0 0,-13 0 0,13 0 0,-13 0 0,-11 0 0,6 0 0,-6 0 0,11 0 0,6 0 0,-1 0 0,-5 0 0,6 0 0,-8 0 0,8 0 0,-6 0 0,13 0 0,-13 0 0,13 0 0,-5 0 0,6 0 0,1 0 0,-1 0 0,1 0 0,0 0 0,-1 0 0,1 0 0,-1 0 0,1 0 0,5 0 0,-4 0 0,4 0 0,0 0 0,-4 0 0,9 0 0,-9 0 0,4 0 0,-5 0 0,5 0 0,-4 0 0,4 0 0,0 0 0,-4 0 0,0-4 0,-2-1 0,-3 0 0,4-4 0,5 8 0,-5-4 0,5 1 0,-5 3 0,5-4 0,-4 5 0,4-5 0,0 4 0,-4-3 0,4 4 0,0 0 0,1 0 0,1 0 0,3 0 0,-3 0 0,5 0 0,-1 0 0,2 0 0,-2 0 0,2 0 0,-1-3 0,0 2 0,1-2 0,3-1 0,-2 3 0,5-3 0,-2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D1161-8E37-4FD3-B14D-8486A64A5DEE}" type="datetimeFigureOut">
              <a:rPr lang="en-US" smtClean="0"/>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2F0D4-A5E7-438B-8770-26CEE6DC7EF1}" type="slidenum">
              <a:rPr lang="en-US" smtClean="0"/>
              <a:t>‹#›</a:t>
            </a:fld>
            <a:endParaRPr lang="en-US"/>
          </a:p>
        </p:txBody>
      </p:sp>
    </p:spTree>
    <p:extLst>
      <p:ext uri="{BB962C8B-B14F-4D97-AF65-F5344CB8AC3E}">
        <p14:creationId xmlns:p14="http://schemas.microsoft.com/office/powerpoint/2010/main" val="265152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1">
                <a:latin typeface="Arial"/>
                <a:ea typeface="Arial"/>
                <a:cs typeface="Arial"/>
                <a:sym typeface="Arial"/>
              </a:rPr>
              <a:t>NOTE:</a:t>
            </a:r>
            <a:endParaRPr/>
          </a:p>
          <a:p>
            <a:pPr marL="0" lvl="0" indent="0" algn="l" rtl="0">
              <a:spcBef>
                <a:spcPts val="0"/>
              </a:spcBef>
              <a:spcAft>
                <a:spcPts val="0"/>
              </a:spcAft>
              <a:buNone/>
            </a:pPr>
            <a:r>
              <a:rPr lang="en-US" i="1">
                <a:latin typeface="Arial"/>
                <a:ea typeface="Arial"/>
                <a:cs typeface="Arial"/>
                <a:sym typeface="Arial"/>
              </a:rPr>
              <a:t>To change the  image on this slide, select the picture and delete it. Then click the Pictures icon in the placeholder to insert your own image.</a:t>
            </a:r>
            <a:endParaRPr/>
          </a:p>
        </p:txBody>
      </p:sp>
      <p:sp>
        <p:nvSpPr>
          <p:cNvPr id="127" name="Google Shape;12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F548E91F-41D5-D673-9725-65600B323857}"/>
            </a:ext>
          </a:extLst>
        </p:cNvPr>
        <p:cNvGrpSpPr/>
        <p:nvPr/>
      </p:nvGrpSpPr>
      <p:grpSpPr>
        <a:xfrm>
          <a:off x="0" y="0"/>
          <a:ext cx="0" cy="0"/>
          <a:chOff x="0" y="0"/>
          <a:chExt cx="0" cy="0"/>
        </a:xfrm>
      </p:grpSpPr>
      <p:sp>
        <p:nvSpPr>
          <p:cNvPr id="202" name="Google Shape;202;p11:notes">
            <a:extLst>
              <a:ext uri="{FF2B5EF4-FFF2-40B4-BE49-F238E27FC236}">
                <a16:creationId xmlns:a16="http://schemas.microsoft.com/office/drawing/2014/main" id="{0BF4BA2E-0B10-582F-97E4-F134A632B8C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a:extLst>
              <a:ext uri="{FF2B5EF4-FFF2-40B4-BE49-F238E27FC236}">
                <a16:creationId xmlns:a16="http://schemas.microsoft.com/office/drawing/2014/main" id="{8F7FD01F-1F1B-2EBF-619D-401D79F214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737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7418924D-D63B-129B-1124-3A2EE9A138B2}"/>
            </a:ext>
          </a:extLst>
        </p:cNvPr>
        <p:cNvGrpSpPr/>
        <p:nvPr/>
      </p:nvGrpSpPr>
      <p:grpSpPr>
        <a:xfrm>
          <a:off x="0" y="0"/>
          <a:ext cx="0" cy="0"/>
          <a:chOff x="0" y="0"/>
          <a:chExt cx="0" cy="0"/>
        </a:xfrm>
      </p:grpSpPr>
      <p:sp>
        <p:nvSpPr>
          <p:cNvPr id="202" name="Google Shape;202;p11:notes">
            <a:extLst>
              <a:ext uri="{FF2B5EF4-FFF2-40B4-BE49-F238E27FC236}">
                <a16:creationId xmlns:a16="http://schemas.microsoft.com/office/drawing/2014/main" id="{0D4C7533-6F39-3C44-F1BE-70973631B0B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a:extLst>
              <a:ext uri="{FF2B5EF4-FFF2-40B4-BE49-F238E27FC236}">
                <a16:creationId xmlns:a16="http://schemas.microsoft.com/office/drawing/2014/main" id="{AC979C97-059D-C3A3-D8D6-53712B16D8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97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647700" y="1181099"/>
            <a:ext cx="6864724" cy="3581399"/>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647700" y="5075227"/>
            <a:ext cx="6864724" cy="868374"/>
          </a:xfrm>
        </p:spPr>
        <p:txBody>
          <a:bodyPr>
            <a:norm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79511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10878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8986520" y="647699"/>
            <a:ext cx="2291080" cy="52959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652371" y="647699"/>
            <a:ext cx="8120789"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02173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9"/>
        <p:cNvGrpSpPr/>
        <p:nvPr/>
      </p:nvGrpSpPr>
      <p:grpSpPr>
        <a:xfrm>
          <a:off x="0" y="0"/>
          <a:ext cx="0" cy="0"/>
          <a:chOff x="0" y="0"/>
          <a:chExt cx="0" cy="0"/>
        </a:xfrm>
      </p:grpSpPr>
      <p:sp>
        <p:nvSpPr>
          <p:cNvPr id="20" name="Google Shape;20;p13"/>
          <p:cNvSpPr txBox="1">
            <a:spLocks noGrp="1"/>
          </p:cNvSpPr>
          <p:nvPr>
            <p:ph type="ctrTitle"/>
          </p:nvPr>
        </p:nvSpPr>
        <p:spPr>
          <a:xfrm>
            <a:off x="1104900" y="2292094"/>
            <a:ext cx="5734050" cy="2219691"/>
          </a:xfrm>
          <a:prstGeom prst="rect">
            <a:avLst/>
          </a:prstGeom>
          <a:noFill/>
          <a:ln>
            <a:noFill/>
          </a:ln>
        </p:spPr>
        <p:txBody>
          <a:bodyPr spcFirstLastPara="1" wrap="square" lIns="91425" tIns="45700" rIns="91425" bIns="45700" anchor="ctr" anchorCtr="0">
            <a:normAutofit/>
          </a:bodyPr>
          <a:lstStyle>
            <a:lvl1pPr lvl="0" algn="l">
              <a:lnSpc>
                <a:spcPct val="99000"/>
              </a:lnSpc>
              <a:spcBef>
                <a:spcPts val="0"/>
              </a:spcBef>
              <a:spcAft>
                <a:spcPts val="0"/>
              </a:spcAft>
              <a:buClr>
                <a:srgbClr val="464B56"/>
              </a:buClr>
              <a:buSzPts val="4400"/>
              <a:buFont typeface="Century Schoolbook"/>
              <a:buNone/>
              <a:defRPr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subTitle" idx="1"/>
          </p:nvPr>
        </p:nvSpPr>
        <p:spPr>
          <a:xfrm>
            <a:off x="1104900" y="4511784"/>
            <a:ext cx="5734050" cy="955565"/>
          </a:xfrm>
          <a:prstGeom prst="rect">
            <a:avLst/>
          </a:prstGeom>
          <a:noFill/>
          <a:ln>
            <a:noFill/>
          </a:ln>
        </p:spPr>
        <p:txBody>
          <a:bodyPr spcFirstLastPara="1" wrap="square" lIns="91425" tIns="45700" rIns="91425" bIns="45700" anchor="t" anchorCtr="0">
            <a:normAutofit/>
          </a:bodyPr>
          <a:lstStyle>
            <a:lvl1pPr lvl="0" algn="l">
              <a:lnSpc>
                <a:spcPct val="111000"/>
              </a:lnSpc>
              <a:spcBef>
                <a:spcPts val="0"/>
              </a:spcBef>
              <a:spcAft>
                <a:spcPts val="0"/>
              </a:spcAft>
              <a:buClr>
                <a:srgbClr val="464B56"/>
              </a:buClr>
              <a:buSzPts val="1800"/>
              <a:buNone/>
              <a:defRPr sz="1800"/>
            </a:lvl1pPr>
            <a:lvl2pPr lvl="1" algn="ctr">
              <a:lnSpc>
                <a:spcPct val="111000"/>
              </a:lnSpc>
              <a:spcBef>
                <a:spcPts val="930"/>
              </a:spcBef>
              <a:spcAft>
                <a:spcPts val="0"/>
              </a:spcAft>
              <a:buClr>
                <a:srgbClr val="464B56"/>
              </a:buClr>
              <a:buSzPts val="2000"/>
              <a:buNone/>
              <a:defRPr sz="2000"/>
            </a:lvl2pPr>
            <a:lvl3pPr lvl="2" algn="ctr">
              <a:lnSpc>
                <a:spcPct val="111000"/>
              </a:lnSpc>
              <a:spcBef>
                <a:spcPts val="930"/>
              </a:spcBef>
              <a:spcAft>
                <a:spcPts val="0"/>
              </a:spcAft>
              <a:buClr>
                <a:srgbClr val="464B56"/>
              </a:buClr>
              <a:buSzPts val="1800"/>
              <a:buNone/>
              <a:defRPr sz="1800"/>
            </a:lvl3pPr>
            <a:lvl4pPr lvl="3" algn="ctr">
              <a:lnSpc>
                <a:spcPct val="111000"/>
              </a:lnSpc>
              <a:spcBef>
                <a:spcPts val="930"/>
              </a:spcBef>
              <a:spcAft>
                <a:spcPts val="0"/>
              </a:spcAft>
              <a:buClr>
                <a:srgbClr val="464B56"/>
              </a:buClr>
              <a:buSzPts val="1600"/>
              <a:buNone/>
              <a:defRPr sz="1600"/>
            </a:lvl4pPr>
            <a:lvl5pPr lvl="4" algn="ctr">
              <a:lnSpc>
                <a:spcPct val="111000"/>
              </a:lnSpc>
              <a:spcBef>
                <a:spcPts val="930"/>
              </a:spcBef>
              <a:spcAft>
                <a:spcPts val="0"/>
              </a:spcAft>
              <a:buClr>
                <a:srgbClr val="464B56"/>
              </a:buClr>
              <a:buSzPts val="1600"/>
              <a:buNone/>
              <a:defRPr sz="1600"/>
            </a:lvl5pPr>
            <a:lvl6pPr lvl="5" algn="ctr">
              <a:lnSpc>
                <a:spcPct val="111000"/>
              </a:lnSpc>
              <a:spcBef>
                <a:spcPts val="930"/>
              </a:spcBef>
              <a:spcAft>
                <a:spcPts val="0"/>
              </a:spcAft>
              <a:buClr>
                <a:srgbClr val="474A55"/>
              </a:buClr>
              <a:buSzPts val="1600"/>
              <a:buNone/>
              <a:defRPr sz="1600"/>
            </a:lvl6pPr>
            <a:lvl7pPr lvl="6" algn="ctr">
              <a:lnSpc>
                <a:spcPct val="111000"/>
              </a:lnSpc>
              <a:spcBef>
                <a:spcPts val="930"/>
              </a:spcBef>
              <a:spcAft>
                <a:spcPts val="0"/>
              </a:spcAft>
              <a:buClr>
                <a:srgbClr val="474A55"/>
              </a:buClr>
              <a:buSzPts val="1600"/>
              <a:buNone/>
              <a:defRPr sz="1600"/>
            </a:lvl7pPr>
            <a:lvl8pPr lvl="7" algn="ctr">
              <a:lnSpc>
                <a:spcPct val="111000"/>
              </a:lnSpc>
              <a:spcBef>
                <a:spcPts val="930"/>
              </a:spcBef>
              <a:spcAft>
                <a:spcPts val="0"/>
              </a:spcAft>
              <a:buClr>
                <a:srgbClr val="474A55"/>
              </a:buClr>
              <a:buSzPts val="1600"/>
              <a:buNone/>
              <a:defRPr sz="1600"/>
            </a:lvl8pPr>
            <a:lvl9pPr lvl="8" algn="ctr">
              <a:lnSpc>
                <a:spcPct val="111000"/>
              </a:lnSpc>
              <a:spcBef>
                <a:spcPts val="930"/>
              </a:spcBef>
              <a:spcAft>
                <a:spcPts val="0"/>
              </a:spcAft>
              <a:buClr>
                <a:srgbClr val="474A55"/>
              </a:buClr>
              <a:buSzPts val="1600"/>
              <a:buNone/>
              <a:defRPr sz="1600"/>
            </a:lvl9pPr>
          </a:lstStyle>
          <a:p>
            <a:endParaRPr/>
          </a:p>
        </p:txBody>
      </p:sp>
      <p:sp>
        <p:nvSpPr>
          <p:cNvPr id="22" name="Google Shape;22;p13" descr="An empty placeholder to add an image. Click on the placeholder and select the image that you wish to add."/>
          <p:cNvSpPr>
            <a:spLocks noGrp="1"/>
          </p:cNvSpPr>
          <p:nvPr>
            <p:ph type="pic" idx="2"/>
          </p:nvPr>
        </p:nvSpPr>
        <p:spPr>
          <a:xfrm>
            <a:off x="6981063" y="1310656"/>
            <a:ext cx="5210937" cy="4208604"/>
          </a:xfrm>
          <a:prstGeom prst="rect">
            <a:avLst/>
          </a:prstGeom>
          <a:solidFill>
            <a:srgbClr val="CCCCCC"/>
          </a:solidFill>
          <a:ln>
            <a:noFill/>
          </a:ln>
        </p:spPr>
      </p:sp>
      <p:sp>
        <p:nvSpPr>
          <p:cNvPr id="23" name="Google Shape;23;p13"/>
          <p:cNvSpPr/>
          <p:nvPr/>
        </p:nvSpPr>
        <p:spPr>
          <a:xfrm>
            <a:off x="0" y="0"/>
            <a:ext cx="12192000" cy="10798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4" name="Google Shape;24;p13"/>
          <p:cNvGrpSpPr/>
          <p:nvPr/>
        </p:nvGrpSpPr>
        <p:grpSpPr>
          <a:xfrm>
            <a:off x="0" y="1143000"/>
            <a:ext cx="12192000" cy="63125"/>
            <a:chOff x="507492" y="1501519"/>
            <a:chExt cx="8129016" cy="63125"/>
          </a:xfrm>
        </p:grpSpPr>
        <p:cxnSp>
          <p:nvCxnSpPr>
            <p:cNvPr id="25" name="Google Shape;25;p13"/>
            <p:cNvCxnSpPr/>
            <p:nvPr/>
          </p:nvCxnSpPr>
          <p:spPr>
            <a:xfrm>
              <a:off x="507492" y="1564644"/>
              <a:ext cx="8129016" cy="0"/>
            </a:xfrm>
            <a:prstGeom prst="straightConnector1">
              <a:avLst/>
            </a:prstGeom>
            <a:noFill/>
            <a:ln w="38100" cap="flat" cmpd="sng">
              <a:solidFill>
                <a:schemeClr val="dk1"/>
              </a:solidFill>
              <a:prstDash val="solid"/>
              <a:miter lim="800000"/>
              <a:headEnd type="none" w="sm" len="sm"/>
              <a:tailEnd type="none" w="sm" len="sm"/>
            </a:ln>
          </p:spPr>
        </p:cxnSp>
        <p:cxnSp>
          <p:nvCxnSpPr>
            <p:cNvPr id="26" name="Google Shape;26;p13"/>
            <p:cNvCxnSpPr/>
            <p:nvPr/>
          </p:nvCxnSpPr>
          <p:spPr>
            <a:xfrm>
              <a:off x="507492" y="1501519"/>
              <a:ext cx="8129016" cy="0"/>
            </a:xfrm>
            <a:prstGeom prst="straightConnector1">
              <a:avLst/>
            </a:prstGeom>
            <a:noFill/>
            <a:ln w="12700" cap="flat" cmpd="sng">
              <a:solidFill>
                <a:schemeClr val="dk1"/>
              </a:solidFill>
              <a:prstDash val="solid"/>
              <a:miter lim="800000"/>
              <a:headEnd type="none" w="sm" len="sm"/>
              <a:tailEnd type="none" w="sm" len="sm"/>
            </a:ln>
          </p:spPr>
        </p:cxnSp>
      </p:grpSp>
      <p:pic>
        <p:nvPicPr>
          <p:cNvPr id="27" name="Google Shape;27;p13"/>
          <p:cNvPicPr preferRelativeResize="0"/>
          <p:nvPr/>
        </p:nvPicPr>
        <p:blipFill rotWithShape="1">
          <a:blip r:embed="rId2">
            <a:alphaModFix/>
          </a:blip>
          <a:srcRect/>
          <a:stretch/>
        </p:blipFill>
        <p:spPr>
          <a:xfrm>
            <a:off x="1325880" y="0"/>
            <a:ext cx="1747524" cy="2292094"/>
          </a:xfrm>
          <a:prstGeom prst="rect">
            <a:avLst/>
          </a:prstGeom>
          <a:noFill/>
          <a:ln>
            <a:noFill/>
          </a:ln>
        </p:spPr>
      </p:pic>
      <p:grpSp>
        <p:nvGrpSpPr>
          <p:cNvPr id="28" name="Google Shape;28;p13"/>
          <p:cNvGrpSpPr/>
          <p:nvPr/>
        </p:nvGrpSpPr>
        <p:grpSpPr>
          <a:xfrm rot="10800000">
            <a:off x="0" y="5645510"/>
            <a:ext cx="12192000" cy="63125"/>
            <a:chOff x="507492" y="1501519"/>
            <a:chExt cx="8129016" cy="63125"/>
          </a:xfrm>
        </p:grpSpPr>
        <p:cxnSp>
          <p:nvCxnSpPr>
            <p:cNvPr id="29" name="Google Shape;29;p13"/>
            <p:cNvCxnSpPr/>
            <p:nvPr/>
          </p:nvCxnSpPr>
          <p:spPr>
            <a:xfrm>
              <a:off x="507492" y="1564644"/>
              <a:ext cx="8129016" cy="0"/>
            </a:xfrm>
            <a:prstGeom prst="straightConnector1">
              <a:avLst/>
            </a:prstGeom>
            <a:noFill/>
            <a:ln w="38100" cap="flat" cmpd="sng">
              <a:solidFill>
                <a:schemeClr val="dk1"/>
              </a:solidFill>
              <a:prstDash val="solid"/>
              <a:miter lim="800000"/>
              <a:headEnd type="none" w="sm" len="sm"/>
              <a:tailEnd type="none" w="sm" len="sm"/>
            </a:ln>
          </p:spPr>
        </p:cxnSp>
        <p:cxnSp>
          <p:nvCxnSpPr>
            <p:cNvPr id="30" name="Google Shape;30;p13"/>
            <p:cNvCxnSpPr/>
            <p:nvPr/>
          </p:nvCxnSpPr>
          <p:spPr>
            <a:xfrm>
              <a:off x="507492" y="1501519"/>
              <a:ext cx="8129016" cy="0"/>
            </a:xfrm>
            <a:prstGeom prst="straightConnector1">
              <a:avLst/>
            </a:prstGeom>
            <a:noFill/>
            <a:ln w="12700" cap="flat" cmpd="sng">
              <a:solidFill>
                <a:schemeClr val="dk1"/>
              </a:solidFill>
              <a:prstDash val="solid"/>
              <a:miter lim="800000"/>
              <a:headEnd type="none" w="sm" len="sm"/>
              <a:tailEnd type="none" w="sm" len="sm"/>
            </a:ln>
          </p:spPr>
        </p:cxnSp>
      </p:grpSp>
      <p:sp>
        <p:nvSpPr>
          <p:cNvPr id="31" name="Google Shape;31;p13"/>
          <p:cNvSpPr/>
          <p:nvPr/>
        </p:nvSpPr>
        <p:spPr>
          <a:xfrm>
            <a:off x="0" y="5778124"/>
            <a:ext cx="12192000" cy="10798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6388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2"/>
        <p:cNvGrpSpPr/>
        <p:nvPr/>
      </p:nvGrpSpPr>
      <p:grpSpPr>
        <a:xfrm>
          <a:off x="0" y="0"/>
          <a:ext cx="0" cy="0"/>
          <a:chOff x="0" y="0"/>
          <a:chExt cx="0" cy="0"/>
        </a:xfrm>
      </p:grpSpPr>
      <p:sp>
        <p:nvSpPr>
          <p:cNvPr id="33" name="Google Shape;33;p14" title="Feather"/>
          <p:cNvSpPr/>
          <p:nvPr/>
        </p:nvSpPr>
        <p:spPr>
          <a:xfrm rot="2047334" flipH="1">
            <a:off x="8572457" y="453681"/>
            <a:ext cx="3409445" cy="5857295"/>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4"/>
          <p:cNvSpPr txBox="1">
            <a:spLocks noGrp="1"/>
          </p:cNvSpPr>
          <p:nvPr>
            <p:ph type="title"/>
          </p:nvPr>
        </p:nvSpPr>
        <p:spPr>
          <a:xfrm>
            <a:off x="8476488" y="1503910"/>
            <a:ext cx="3230625" cy="1687924"/>
          </a:xfrm>
          <a:prstGeom prst="rect">
            <a:avLst/>
          </a:prstGeom>
          <a:noFill/>
          <a:ln>
            <a:noFill/>
          </a:ln>
        </p:spPr>
        <p:txBody>
          <a:bodyPr spcFirstLastPara="1" wrap="square" lIns="91425" tIns="45700" rIns="91425" bIns="45700" anchor="b" anchorCtr="0">
            <a:noAutofit/>
          </a:bodyPr>
          <a:lstStyle>
            <a:lvl1pPr lvl="0" algn="l">
              <a:lnSpc>
                <a:spcPct val="104000"/>
              </a:lnSpc>
              <a:spcBef>
                <a:spcPts val="0"/>
              </a:spcBef>
              <a:spcAft>
                <a:spcPts val="0"/>
              </a:spcAft>
              <a:buClr>
                <a:srgbClr val="464B56"/>
              </a:buClr>
              <a:buSzPts val="3400"/>
              <a:buFont typeface="Century Schoolbook"/>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a:spLocks noGrp="1"/>
          </p:cNvSpPr>
          <p:nvPr>
            <p:ph type="pic" idx="2"/>
          </p:nvPr>
        </p:nvSpPr>
        <p:spPr>
          <a:xfrm>
            <a:off x="0" y="0"/>
            <a:ext cx="8102651" cy="6857999"/>
          </a:xfrm>
          <a:prstGeom prst="rect">
            <a:avLst/>
          </a:prstGeom>
          <a:noFill/>
          <a:ln>
            <a:noFill/>
          </a:ln>
        </p:spPr>
      </p:sp>
      <p:sp>
        <p:nvSpPr>
          <p:cNvPr id="36" name="Google Shape;36;p14"/>
          <p:cNvSpPr txBox="1">
            <a:spLocks noGrp="1"/>
          </p:cNvSpPr>
          <p:nvPr>
            <p:ph type="body" idx="1"/>
          </p:nvPr>
        </p:nvSpPr>
        <p:spPr>
          <a:xfrm>
            <a:off x="8476488" y="3223806"/>
            <a:ext cx="3227832" cy="2872194"/>
          </a:xfrm>
          <a:prstGeom prst="rect">
            <a:avLst/>
          </a:prstGeom>
          <a:noFill/>
          <a:ln>
            <a:noFill/>
          </a:ln>
        </p:spPr>
        <p:txBody>
          <a:bodyPr spcFirstLastPara="1" wrap="square" lIns="91425" tIns="45700" rIns="91425" bIns="45700" anchor="t" anchorCtr="0">
            <a:normAutofit/>
          </a:bodyPr>
          <a:lstStyle>
            <a:lvl1pPr marL="457200" lvl="0" indent="-228600" algn="l">
              <a:lnSpc>
                <a:spcPct val="111000"/>
              </a:lnSpc>
              <a:spcBef>
                <a:spcPts val="1400"/>
              </a:spcBef>
              <a:spcAft>
                <a:spcPts val="0"/>
              </a:spcAft>
              <a:buClr>
                <a:srgbClr val="464B56"/>
              </a:buClr>
              <a:buSzPts val="1600"/>
              <a:buNone/>
              <a:defRPr sz="1600"/>
            </a:lvl1pPr>
            <a:lvl2pPr marL="914400" lvl="1" indent="-228600" algn="l">
              <a:lnSpc>
                <a:spcPct val="111000"/>
              </a:lnSpc>
              <a:spcBef>
                <a:spcPts val="930"/>
              </a:spcBef>
              <a:spcAft>
                <a:spcPts val="0"/>
              </a:spcAft>
              <a:buClr>
                <a:srgbClr val="464B56"/>
              </a:buClr>
              <a:buSzPts val="1400"/>
              <a:buNone/>
              <a:defRPr sz="1400"/>
            </a:lvl2pPr>
            <a:lvl3pPr marL="1371600" lvl="2" indent="-228600" algn="l">
              <a:lnSpc>
                <a:spcPct val="111000"/>
              </a:lnSpc>
              <a:spcBef>
                <a:spcPts val="930"/>
              </a:spcBef>
              <a:spcAft>
                <a:spcPts val="0"/>
              </a:spcAft>
              <a:buClr>
                <a:srgbClr val="464B56"/>
              </a:buClr>
              <a:buSzPts val="1200"/>
              <a:buNone/>
              <a:defRPr sz="1200"/>
            </a:lvl3pPr>
            <a:lvl4pPr marL="1828800" lvl="3" indent="-228600" algn="l">
              <a:lnSpc>
                <a:spcPct val="111000"/>
              </a:lnSpc>
              <a:spcBef>
                <a:spcPts val="930"/>
              </a:spcBef>
              <a:spcAft>
                <a:spcPts val="0"/>
              </a:spcAft>
              <a:buClr>
                <a:srgbClr val="464B56"/>
              </a:buClr>
              <a:buSzPts val="1000"/>
              <a:buNone/>
              <a:defRPr sz="1000"/>
            </a:lvl4pPr>
            <a:lvl5pPr marL="2286000" lvl="4" indent="-228600" algn="l">
              <a:lnSpc>
                <a:spcPct val="111000"/>
              </a:lnSpc>
              <a:spcBef>
                <a:spcPts val="930"/>
              </a:spcBef>
              <a:spcAft>
                <a:spcPts val="0"/>
              </a:spcAft>
              <a:buClr>
                <a:srgbClr val="464B56"/>
              </a:buClr>
              <a:buSzPts val="1000"/>
              <a:buNone/>
              <a:defRPr sz="1000"/>
            </a:lvl5pPr>
            <a:lvl6pPr marL="2743200" lvl="5" indent="-228600" algn="l">
              <a:lnSpc>
                <a:spcPct val="111000"/>
              </a:lnSpc>
              <a:spcBef>
                <a:spcPts val="930"/>
              </a:spcBef>
              <a:spcAft>
                <a:spcPts val="0"/>
              </a:spcAft>
              <a:buClr>
                <a:srgbClr val="474A55"/>
              </a:buClr>
              <a:buSzPts val="1000"/>
              <a:buNone/>
              <a:defRPr sz="1000"/>
            </a:lvl6pPr>
            <a:lvl7pPr marL="3200400" lvl="6" indent="-228600" algn="l">
              <a:lnSpc>
                <a:spcPct val="111000"/>
              </a:lnSpc>
              <a:spcBef>
                <a:spcPts val="930"/>
              </a:spcBef>
              <a:spcAft>
                <a:spcPts val="0"/>
              </a:spcAft>
              <a:buClr>
                <a:srgbClr val="474A55"/>
              </a:buClr>
              <a:buSzPts val="1000"/>
              <a:buNone/>
              <a:defRPr sz="1000"/>
            </a:lvl7pPr>
            <a:lvl8pPr marL="3657600" lvl="7" indent="-228600" algn="l">
              <a:lnSpc>
                <a:spcPct val="111000"/>
              </a:lnSpc>
              <a:spcBef>
                <a:spcPts val="930"/>
              </a:spcBef>
              <a:spcAft>
                <a:spcPts val="0"/>
              </a:spcAft>
              <a:buClr>
                <a:srgbClr val="474A55"/>
              </a:buClr>
              <a:buSzPts val="1000"/>
              <a:buNone/>
              <a:defRPr sz="1000"/>
            </a:lvl8pPr>
            <a:lvl9pPr marL="4114800" lvl="8" indent="-228600" algn="l">
              <a:lnSpc>
                <a:spcPct val="111000"/>
              </a:lnSpc>
              <a:spcBef>
                <a:spcPts val="930"/>
              </a:spcBef>
              <a:spcAft>
                <a:spcPts val="0"/>
              </a:spcAft>
              <a:buClr>
                <a:srgbClr val="474A55"/>
              </a:buClr>
              <a:buSzPts val="1000"/>
              <a:buNone/>
              <a:defRPr sz="1000"/>
            </a:lvl9pPr>
          </a:lstStyle>
          <a:p>
            <a:endParaRPr/>
          </a:p>
        </p:txBody>
      </p:sp>
      <p:sp>
        <p:nvSpPr>
          <p:cNvPr id="37" name="Google Shape;37;p14"/>
          <p:cNvSpPr txBox="1">
            <a:spLocks noGrp="1"/>
          </p:cNvSpPr>
          <p:nvPr>
            <p:ph type="dt" idx="10"/>
          </p:nvPr>
        </p:nvSpPr>
        <p:spPr>
          <a:xfrm>
            <a:off x="8476488" y="6291072"/>
            <a:ext cx="32278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487731" y="6291072"/>
            <a:ext cx="75986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8476488" y="373607"/>
            <a:ext cx="3227832" cy="816482"/>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4400">
                <a:solidFill>
                  <a:srgbClr val="464B56"/>
                </a:solidFill>
                <a:latin typeface="Century Schoolbook"/>
                <a:ea typeface="Century Schoolbook"/>
                <a:cs typeface="Century Schoolbook"/>
                <a:sym typeface="Century Schoolbook"/>
              </a:defRPr>
            </a:lvl1pPr>
            <a:lvl2pPr marL="0" lvl="1" indent="0" algn="l">
              <a:spcBef>
                <a:spcPts val="0"/>
              </a:spcBef>
              <a:buNone/>
              <a:defRPr sz="4400">
                <a:solidFill>
                  <a:srgbClr val="464B56"/>
                </a:solidFill>
                <a:latin typeface="Century Schoolbook"/>
                <a:ea typeface="Century Schoolbook"/>
                <a:cs typeface="Century Schoolbook"/>
                <a:sym typeface="Century Schoolbook"/>
              </a:defRPr>
            </a:lvl2pPr>
            <a:lvl3pPr marL="0" lvl="2" indent="0" algn="l">
              <a:spcBef>
                <a:spcPts val="0"/>
              </a:spcBef>
              <a:buNone/>
              <a:defRPr sz="4400">
                <a:solidFill>
                  <a:srgbClr val="464B56"/>
                </a:solidFill>
                <a:latin typeface="Century Schoolbook"/>
                <a:ea typeface="Century Schoolbook"/>
                <a:cs typeface="Century Schoolbook"/>
                <a:sym typeface="Century Schoolbook"/>
              </a:defRPr>
            </a:lvl3pPr>
            <a:lvl4pPr marL="0" lvl="3" indent="0" algn="l">
              <a:spcBef>
                <a:spcPts val="0"/>
              </a:spcBef>
              <a:buNone/>
              <a:defRPr sz="4400">
                <a:solidFill>
                  <a:srgbClr val="464B56"/>
                </a:solidFill>
                <a:latin typeface="Century Schoolbook"/>
                <a:ea typeface="Century Schoolbook"/>
                <a:cs typeface="Century Schoolbook"/>
                <a:sym typeface="Century Schoolbook"/>
              </a:defRPr>
            </a:lvl4pPr>
            <a:lvl5pPr marL="0" lvl="4" indent="0" algn="l">
              <a:spcBef>
                <a:spcPts val="0"/>
              </a:spcBef>
              <a:buNone/>
              <a:defRPr sz="4400">
                <a:solidFill>
                  <a:srgbClr val="464B56"/>
                </a:solidFill>
                <a:latin typeface="Century Schoolbook"/>
                <a:ea typeface="Century Schoolbook"/>
                <a:cs typeface="Century Schoolbook"/>
                <a:sym typeface="Century Schoolbook"/>
              </a:defRPr>
            </a:lvl5pPr>
            <a:lvl6pPr marL="0" lvl="5" indent="0" algn="l">
              <a:spcBef>
                <a:spcPts val="0"/>
              </a:spcBef>
              <a:buNone/>
              <a:defRPr sz="4400">
                <a:solidFill>
                  <a:srgbClr val="464B56"/>
                </a:solidFill>
                <a:latin typeface="Century Schoolbook"/>
                <a:ea typeface="Century Schoolbook"/>
                <a:cs typeface="Century Schoolbook"/>
                <a:sym typeface="Century Schoolbook"/>
              </a:defRPr>
            </a:lvl6pPr>
            <a:lvl7pPr marL="0" lvl="6" indent="0" algn="l">
              <a:spcBef>
                <a:spcPts val="0"/>
              </a:spcBef>
              <a:buNone/>
              <a:defRPr sz="4400">
                <a:solidFill>
                  <a:srgbClr val="464B56"/>
                </a:solidFill>
                <a:latin typeface="Century Schoolbook"/>
                <a:ea typeface="Century Schoolbook"/>
                <a:cs typeface="Century Schoolbook"/>
                <a:sym typeface="Century Schoolbook"/>
              </a:defRPr>
            </a:lvl7pPr>
            <a:lvl8pPr marL="0" lvl="7" indent="0" algn="l">
              <a:spcBef>
                <a:spcPts val="0"/>
              </a:spcBef>
              <a:buNone/>
              <a:defRPr sz="4400">
                <a:solidFill>
                  <a:srgbClr val="464B56"/>
                </a:solidFill>
                <a:latin typeface="Century Schoolbook"/>
                <a:ea typeface="Century Schoolbook"/>
                <a:cs typeface="Century Schoolbook"/>
                <a:sym typeface="Century Schoolbook"/>
              </a:defRPr>
            </a:lvl8pPr>
            <a:lvl9pPr marL="0" lvl="8" indent="0" algn="l">
              <a:spcBef>
                <a:spcPts val="0"/>
              </a:spcBef>
              <a:buNone/>
              <a:defRPr sz="440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2775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9885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7"/>
          <p:cNvSpPr txBox="1">
            <a:spLocks noGrp="1"/>
          </p:cNvSpPr>
          <p:nvPr>
            <p:ph type="body" idx="1"/>
          </p:nvPr>
        </p:nvSpPr>
        <p:spPr>
          <a:xfrm>
            <a:off x="2933700" y="2438400"/>
            <a:ext cx="8770571" cy="3651504"/>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63" name="Google Shape;63;p17"/>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1951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accent1"/>
        </a:solidFill>
        <a:effectLst/>
      </p:bgPr>
    </p:bg>
    <p:spTree>
      <p:nvGrpSpPr>
        <p:cNvPr id="1" name="Shape 66"/>
        <p:cNvGrpSpPr/>
        <p:nvPr/>
      </p:nvGrpSpPr>
      <p:grpSpPr>
        <a:xfrm>
          <a:off x="0" y="0"/>
          <a:ext cx="0" cy="0"/>
          <a:chOff x="0" y="0"/>
          <a:chExt cx="0" cy="0"/>
        </a:xfrm>
      </p:grpSpPr>
      <p:sp>
        <p:nvSpPr>
          <p:cNvPr id="67" name="Google Shape;67;p18" title="Feather Background"/>
          <p:cNvSpPr/>
          <p:nvPr/>
        </p:nvSpPr>
        <p:spPr>
          <a:xfrm>
            <a:off x="0" y="-4679"/>
            <a:ext cx="12200615" cy="6862679"/>
          </a:xfrm>
          <a:custGeom>
            <a:avLst/>
            <a:gdLst/>
            <a:ahLst/>
            <a:cxnLst/>
            <a:rect l="l" t="t" r="r" b="b"/>
            <a:pathLst>
              <a:path w="3845" h="2161" extrusionOk="0">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rgbClr val="474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18" title="Text Container Shape"/>
          <p:cNvGrpSpPr/>
          <p:nvPr/>
        </p:nvGrpSpPr>
        <p:grpSpPr>
          <a:xfrm>
            <a:off x="2452688" y="1262063"/>
            <a:ext cx="7286625" cy="4333875"/>
            <a:chOff x="2452688" y="1262063"/>
            <a:chExt cx="7286625" cy="4333875"/>
          </a:xfrm>
        </p:grpSpPr>
        <p:sp>
          <p:nvSpPr>
            <p:cNvPr id="69" name="Google Shape;69;p18"/>
            <p:cNvSpPr/>
            <p:nvPr/>
          </p:nvSpPr>
          <p:spPr>
            <a:xfrm>
              <a:off x="2452688" y="1262063"/>
              <a:ext cx="7286625" cy="4333875"/>
            </a:xfrm>
            <a:custGeom>
              <a:avLst/>
              <a:gdLst/>
              <a:ahLst/>
              <a:cxnLst/>
              <a:rect l="l" t="t" r="r" b="b"/>
              <a:pathLst>
                <a:path w="4590" h="2730" extrusionOk="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lt2"/>
            </a:solidFill>
            <a:ln>
              <a:noFill/>
            </a:ln>
          </p:spPr>
        </p:sp>
        <p:sp>
          <p:nvSpPr>
            <p:cNvPr id="70" name="Google Shape;70;p18"/>
            <p:cNvSpPr/>
            <p:nvPr/>
          </p:nvSpPr>
          <p:spPr>
            <a:xfrm>
              <a:off x="2643188" y="1452563"/>
              <a:ext cx="6905625" cy="3952875"/>
            </a:xfrm>
            <a:custGeom>
              <a:avLst/>
              <a:gdLst/>
              <a:ahLst/>
              <a:cxnLst/>
              <a:rect l="l" t="t" r="r" b="b"/>
              <a:pathLst>
                <a:path w="4350" h="2490" extrusionOk="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a:noFill/>
            </a:ln>
          </p:spPr>
        </p:sp>
        <p:cxnSp>
          <p:nvCxnSpPr>
            <p:cNvPr id="71" name="Google Shape;71;p18"/>
            <p:cNvCxnSpPr/>
            <p:nvPr/>
          </p:nvCxnSpPr>
          <p:spPr>
            <a:xfrm>
              <a:off x="5410200" y="3862794"/>
              <a:ext cx="1371600" cy="0"/>
            </a:xfrm>
            <a:prstGeom prst="straightConnector1">
              <a:avLst/>
            </a:prstGeom>
            <a:noFill/>
            <a:ln w="38100" cap="flat" cmpd="sng">
              <a:solidFill>
                <a:schemeClr val="accent1"/>
              </a:solidFill>
              <a:prstDash val="solid"/>
              <a:round/>
              <a:headEnd type="none" w="sm" len="sm"/>
              <a:tailEnd type="none" w="sm" len="sm"/>
            </a:ln>
          </p:spPr>
        </p:cxnSp>
      </p:grpSp>
      <p:sp>
        <p:nvSpPr>
          <p:cNvPr id="72" name="Google Shape;72;p18"/>
          <p:cNvSpPr txBox="1">
            <a:spLocks noGrp="1"/>
          </p:cNvSpPr>
          <p:nvPr>
            <p:ph type="dt" idx="10"/>
          </p:nvPr>
        </p:nvSpPr>
        <p:spPr>
          <a:xfrm>
            <a:off x="8984743" y="629673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ftr" idx="11"/>
          </p:nvPr>
        </p:nvSpPr>
        <p:spPr>
          <a:xfrm>
            <a:off x="4040910" y="629673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8"/>
          <p:cNvSpPr txBox="1">
            <a:spLocks noGrp="1"/>
          </p:cNvSpPr>
          <p:nvPr>
            <p:ph type="sldNum" idx="12"/>
          </p:nvPr>
        </p:nvSpPr>
        <p:spPr>
          <a:xfrm>
            <a:off x="464076" y="6296730"/>
            <a:ext cx="2781542"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2"/>
                </a:solidFill>
                <a:latin typeface="Century Schoolbook"/>
                <a:ea typeface="Century Schoolbook"/>
                <a:cs typeface="Century Schoolbook"/>
                <a:sym typeface="Century Schoolbook"/>
              </a:defRPr>
            </a:lvl1pPr>
            <a:lvl2pPr marL="0" lvl="1" indent="0" algn="l">
              <a:spcBef>
                <a:spcPts val="0"/>
              </a:spcBef>
              <a:buNone/>
              <a:defRPr sz="1200">
                <a:solidFill>
                  <a:schemeClr val="lt2"/>
                </a:solidFill>
                <a:latin typeface="Century Schoolbook"/>
                <a:ea typeface="Century Schoolbook"/>
                <a:cs typeface="Century Schoolbook"/>
                <a:sym typeface="Century Schoolbook"/>
              </a:defRPr>
            </a:lvl2pPr>
            <a:lvl3pPr marL="0" lvl="2" indent="0" algn="l">
              <a:spcBef>
                <a:spcPts val="0"/>
              </a:spcBef>
              <a:buNone/>
              <a:defRPr sz="1200">
                <a:solidFill>
                  <a:schemeClr val="lt2"/>
                </a:solidFill>
                <a:latin typeface="Century Schoolbook"/>
                <a:ea typeface="Century Schoolbook"/>
                <a:cs typeface="Century Schoolbook"/>
                <a:sym typeface="Century Schoolbook"/>
              </a:defRPr>
            </a:lvl3pPr>
            <a:lvl4pPr marL="0" lvl="3" indent="0" algn="l">
              <a:spcBef>
                <a:spcPts val="0"/>
              </a:spcBef>
              <a:buNone/>
              <a:defRPr sz="1200">
                <a:solidFill>
                  <a:schemeClr val="lt2"/>
                </a:solidFill>
                <a:latin typeface="Century Schoolbook"/>
                <a:ea typeface="Century Schoolbook"/>
                <a:cs typeface="Century Schoolbook"/>
                <a:sym typeface="Century Schoolbook"/>
              </a:defRPr>
            </a:lvl4pPr>
            <a:lvl5pPr marL="0" lvl="4" indent="0" algn="l">
              <a:spcBef>
                <a:spcPts val="0"/>
              </a:spcBef>
              <a:buNone/>
              <a:defRPr sz="1200">
                <a:solidFill>
                  <a:schemeClr val="lt2"/>
                </a:solidFill>
                <a:latin typeface="Century Schoolbook"/>
                <a:ea typeface="Century Schoolbook"/>
                <a:cs typeface="Century Schoolbook"/>
                <a:sym typeface="Century Schoolbook"/>
              </a:defRPr>
            </a:lvl5pPr>
            <a:lvl6pPr marL="0" lvl="5" indent="0" algn="l">
              <a:spcBef>
                <a:spcPts val="0"/>
              </a:spcBef>
              <a:buNone/>
              <a:defRPr sz="1200">
                <a:solidFill>
                  <a:schemeClr val="lt2"/>
                </a:solidFill>
                <a:latin typeface="Century Schoolbook"/>
                <a:ea typeface="Century Schoolbook"/>
                <a:cs typeface="Century Schoolbook"/>
                <a:sym typeface="Century Schoolbook"/>
              </a:defRPr>
            </a:lvl6pPr>
            <a:lvl7pPr marL="0" lvl="6" indent="0" algn="l">
              <a:spcBef>
                <a:spcPts val="0"/>
              </a:spcBef>
              <a:buNone/>
              <a:defRPr sz="1200">
                <a:solidFill>
                  <a:schemeClr val="lt2"/>
                </a:solidFill>
                <a:latin typeface="Century Schoolbook"/>
                <a:ea typeface="Century Schoolbook"/>
                <a:cs typeface="Century Schoolbook"/>
                <a:sym typeface="Century Schoolbook"/>
              </a:defRPr>
            </a:lvl7pPr>
            <a:lvl8pPr marL="0" lvl="7" indent="0" algn="l">
              <a:spcBef>
                <a:spcPts val="0"/>
              </a:spcBef>
              <a:buNone/>
              <a:defRPr sz="1200">
                <a:solidFill>
                  <a:schemeClr val="lt2"/>
                </a:solidFill>
                <a:latin typeface="Century Schoolbook"/>
                <a:ea typeface="Century Schoolbook"/>
                <a:cs typeface="Century Schoolbook"/>
                <a:sym typeface="Century Schoolbook"/>
              </a:defRPr>
            </a:lvl8pPr>
            <a:lvl9pPr marL="0" lvl="8" indent="0" algn="l">
              <a:spcBef>
                <a:spcPts val="0"/>
              </a:spcBef>
              <a:buNone/>
              <a:defRPr sz="1200">
                <a:solidFill>
                  <a:schemeClr val="lt2"/>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75" name="Google Shape;75;p18"/>
          <p:cNvSpPr txBox="1">
            <a:spLocks noGrp="1"/>
          </p:cNvSpPr>
          <p:nvPr>
            <p:ph type="title"/>
          </p:nvPr>
        </p:nvSpPr>
        <p:spPr>
          <a:xfrm>
            <a:off x="3162301" y="1830579"/>
            <a:ext cx="5859724" cy="1841715"/>
          </a:xfrm>
          <a:prstGeom prst="rect">
            <a:avLst/>
          </a:prstGeom>
          <a:noFill/>
          <a:ln>
            <a:noFill/>
          </a:ln>
        </p:spPr>
        <p:txBody>
          <a:bodyPr spcFirstLastPara="1" wrap="square" lIns="91425" tIns="45700" rIns="91425" bIns="45700" anchor="t" anchorCtr="0">
            <a:normAutofit/>
          </a:bodyPr>
          <a:lstStyle>
            <a:lvl1pPr lvl="0" algn="ctr">
              <a:lnSpc>
                <a:spcPct val="105000"/>
              </a:lnSpc>
              <a:spcBef>
                <a:spcPts val="0"/>
              </a:spcBef>
              <a:spcAft>
                <a:spcPts val="0"/>
              </a:spcAft>
              <a:buClr>
                <a:srgbClr val="464B56"/>
              </a:buClr>
              <a:buSzPts val="3900"/>
              <a:buFont typeface="Century Schoolbook"/>
              <a:buNone/>
              <a:defRPr sz="3900">
                <a:solidFill>
                  <a:srgbClr val="464B5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3814584" y="4176131"/>
            <a:ext cx="4566474" cy="1038807"/>
          </a:xfrm>
          <a:prstGeom prst="rect">
            <a:avLst/>
          </a:prstGeom>
          <a:noFill/>
          <a:ln>
            <a:noFill/>
          </a:ln>
        </p:spPr>
        <p:txBody>
          <a:bodyPr spcFirstLastPara="1" wrap="square" lIns="91425" tIns="45700" rIns="91425" bIns="45700" anchor="t" anchorCtr="0">
            <a:normAutofit/>
          </a:bodyPr>
          <a:lstStyle>
            <a:lvl1pPr marL="457200" lvl="0" indent="-228600" algn="ctr">
              <a:lnSpc>
                <a:spcPct val="130000"/>
              </a:lnSpc>
              <a:spcBef>
                <a:spcPts val="0"/>
              </a:spcBef>
              <a:spcAft>
                <a:spcPts val="0"/>
              </a:spcAft>
              <a:buClr>
                <a:srgbClr val="464B56"/>
              </a:buClr>
              <a:buSzPts val="2000"/>
              <a:buNone/>
              <a:defRPr sz="2000">
                <a:solidFill>
                  <a:srgbClr val="464B56"/>
                </a:solidFill>
              </a:defRPr>
            </a:lvl1pPr>
            <a:lvl2pPr marL="914400" lvl="1" indent="-228600" algn="l">
              <a:lnSpc>
                <a:spcPct val="111000"/>
              </a:lnSpc>
              <a:spcBef>
                <a:spcPts val="930"/>
              </a:spcBef>
              <a:spcAft>
                <a:spcPts val="0"/>
              </a:spcAft>
              <a:buClr>
                <a:srgbClr val="888888"/>
              </a:buClr>
              <a:buSzPts val="2000"/>
              <a:buNone/>
              <a:defRPr sz="2000">
                <a:solidFill>
                  <a:srgbClr val="888888"/>
                </a:solidFill>
              </a:defRPr>
            </a:lvl2pPr>
            <a:lvl3pPr marL="1371600" lvl="2" indent="-228600" algn="l">
              <a:lnSpc>
                <a:spcPct val="111000"/>
              </a:lnSpc>
              <a:spcBef>
                <a:spcPts val="930"/>
              </a:spcBef>
              <a:spcAft>
                <a:spcPts val="0"/>
              </a:spcAft>
              <a:buClr>
                <a:srgbClr val="888888"/>
              </a:buClr>
              <a:buSzPts val="1800"/>
              <a:buNone/>
              <a:defRPr sz="1800">
                <a:solidFill>
                  <a:srgbClr val="888888"/>
                </a:solidFill>
              </a:defRPr>
            </a:lvl3pPr>
            <a:lvl4pPr marL="1828800" lvl="3" indent="-228600" algn="l">
              <a:lnSpc>
                <a:spcPct val="111000"/>
              </a:lnSpc>
              <a:spcBef>
                <a:spcPts val="930"/>
              </a:spcBef>
              <a:spcAft>
                <a:spcPts val="0"/>
              </a:spcAft>
              <a:buClr>
                <a:srgbClr val="888888"/>
              </a:buClr>
              <a:buSzPts val="1600"/>
              <a:buNone/>
              <a:defRPr sz="1600">
                <a:solidFill>
                  <a:srgbClr val="888888"/>
                </a:solidFill>
              </a:defRPr>
            </a:lvl4pPr>
            <a:lvl5pPr marL="2286000" lvl="4" indent="-228600" algn="l">
              <a:lnSpc>
                <a:spcPct val="111000"/>
              </a:lnSpc>
              <a:spcBef>
                <a:spcPts val="930"/>
              </a:spcBef>
              <a:spcAft>
                <a:spcPts val="0"/>
              </a:spcAft>
              <a:buClr>
                <a:srgbClr val="888888"/>
              </a:buClr>
              <a:buSzPts val="1600"/>
              <a:buNone/>
              <a:defRPr sz="1600">
                <a:solidFill>
                  <a:srgbClr val="888888"/>
                </a:solidFill>
              </a:defRPr>
            </a:lvl5pPr>
            <a:lvl6pPr marL="2743200" lvl="5" indent="-228600" algn="l">
              <a:lnSpc>
                <a:spcPct val="111000"/>
              </a:lnSpc>
              <a:spcBef>
                <a:spcPts val="930"/>
              </a:spcBef>
              <a:spcAft>
                <a:spcPts val="0"/>
              </a:spcAft>
              <a:buClr>
                <a:srgbClr val="888888"/>
              </a:buClr>
              <a:buSzPts val="1600"/>
              <a:buNone/>
              <a:defRPr sz="1600">
                <a:solidFill>
                  <a:srgbClr val="888888"/>
                </a:solidFill>
              </a:defRPr>
            </a:lvl6pPr>
            <a:lvl7pPr marL="3200400" lvl="6" indent="-228600" algn="l">
              <a:lnSpc>
                <a:spcPct val="111000"/>
              </a:lnSpc>
              <a:spcBef>
                <a:spcPts val="930"/>
              </a:spcBef>
              <a:spcAft>
                <a:spcPts val="0"/>
              </a:spcAft>
              <a:buClr>
                <a:srgbClr val="888888"/>
              </a:buClr>
              <a:buSzPts val="1600"/>
              <a:buNone/>
              <a:defRPr sz="1600">
                <a:solidFill>
                  <a:srgbClr val="888888"/>
                </a:solidFill>
              </a:defRPr>
            </a:lvl7pPr>
            <a:lvl8pPr marL="3657600" lvl="7" indent="-228600" algn="l">
              <a:lnSpc>
                <a:spcPct val="111000"/>
              </a:lnSpc>
              <a:spcBef>
                <a:spcPts val="930"/>
              </a:spcBef>
              <a:spcAft>
                <a:spcPts val="0"/>
              </a:spcAft>
              <a:buClr>
                <a:srgbClr val="888888"/>
              </a:buClr>
              <a:buSzPts val="1600"/>
              <a:buNone/>
              <a:defRPr sz="1600">
                <a:solidFill>
                  <a:srgbClr val="888888"/>
                </a:solidFill>
              </a:defRPr>
            </a:lvl8pPr>
            <a:lvl9pPr marL="4114800" lvl="8" indent="-228600" algn="l">
              <a:lnSpc>
                <a:spcPct val="111000"/>
              </a:lnSpc>
              <a:spcBef>
                <a:spcPts val="93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99608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9"/>
          <p:cNvSpPr txBox="1">
            <a:spLocks noGrp="1"/>
          </p:cNvSpPr>
          <p:nvPr>
            <p:ph type="body" idx="1"/>
          </p:nvPr>
        </p:nvSpPr>
        <p:spPr>
          <a:xfrm>
            <a:off x="2933699" y="2438399"/>
            <a:ext cx="4160520" cy="365760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80" name="Google Shape;80;p19"/>
          <p:cNvSpPr txBox="1">
            <a:spLocks noGrp="1"/>
          </p:cNvSpPr>
          <p:nvPr>
            <p:ph type="body" idx="2"/>
          </p:nvPr>
        </p:nvSpPr>
        <p:spPr>
          <a:xfrm>
            <a:off x="7543751" y="2438399"/>
            <a:ext cx="4160520" cy="365760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81" name="Google Shape;81;p19"/>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652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2933698" y="566928"/>
            <a:ext cx="8770573" cy="1563624"/>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0"/>
          <p:cNvSpPr txBox="1">
            <a:spLocks noGrp="1"/>
          </p:cNvSpPr>
          <p:nvPr>
            <p:ph type="body" idx="1"/>
          </p:nvPr>
        </p:nvSpPr>
        <p:spPr>
          <a:xfrm>
            <a:off x="2933699" y="2456408"/>
            <a:ext cx="416052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9000"/>
              </a:lnSpc>
              <a:spcBef>
                <a:spcPts val="930"/>
              </a:spcBef>
              <a:spcAft>
                <a:spcPts val="0"/>
              </a:spcAft>
              <a:buClr>
                <a:schemeClr val="accent2"/>
              </a:buClr>
              <a:buSzPts val="2400"/>
              <a:buNone/>
              <a:defRPr sz="2400" b="0">
                <a:solidFill>
                  <a:schemeClr val="accent2"/>
                </a:solidFill>
              </a:defRPr>
            </a:lvl1pPr>
            <a:lvl2pPr marL="914400" lvl="1" indent="-228600" algn="l">
              <a:lnSpc>
                <a:spcPct val="111000"/>
              </a:lnSpc>
              <a:spcBef>
                <a:spcPts val="930"/>
              </a:spcBef>
              <a:spcAft>
                <a:spcPts val="0"/>
              </a:spcAft>
              <a:buClr>
                <a:srgbClr val="464B56"/>
              </a:buClr>
              <a:buSzPts val="2000"/>
              <a:buNone/>
              <a:defRPr sz="2000" b="1"/>
            </a:lvl2pPr>
            <a:lvl3pPr marL="1371600" lvl="2" indent="-228600" algn="l">
              <a:lnSpc>
                <a:spcPct val="111000"/>
              </a:lnSpc>
              <a:spcBef>
                <a:spcPts val="930"/>
              </a:spcBef>
              <a:spcAft>
                <a:spcPts val="0"/>
              </a:spcAft>
              <a:buClr>
                <a:srgbClr val="464B56"/>
              </a:buClr>
              <a:buSzPts val="1800"/>
              <a:buNone/>
              <a:defRPr sz="1800" b="1"/>
            </a:lvl3pPr>
            <a:lvl4pPr marL="1828800" lvl="3" indent="-228600" algn="l">
              <a:lnSpc>
                <a:spcPct val="111000"/>
              </a:lnSpc>
              <a:spcBef>
                <a:spcPts val="930"/>
              </a:spcBef>
              <a:spcAft>
                <a:spcPts val="0"/>
              </a:spcAft>
              <a:buClr>
                <a:srgbClr val="464B56"/>
              </a:buClr>
              <a:buSzPts val="1600"/>
              <a:buNone/>
              <a:defRPr sz="1600" b="1"/>
            </a:lvl4pPr>
            <a:lvl5pPr marL="2286000" lvl="4" indent="-228600" algn="l">
              <a:lnSpc>
                <a:spcPct val="111000"/>
              </a:lnSpc>
              <a:spcBef>
                <a:spcPts val="930"/>
              </a:spcBef>
              <a:spcAft>
                <a:spcPts val="0"/>
              </a:spcAft>
              <a:buClr>
                <a:srgbClr val="464B56"/>
              </a:buClr>
              <a:buSzPts val="1600"/>
              <a:buNone/>
              <a:defRPr sz="1600" b="1"/>
            </a:lvl5pPr>
            <a:lvl6pPr marL="2743200" lvl="5" indent="-228600" algn="l">
              <a:lnSpc>
                <a:spcPct val="111000"/>
              </a:lnSpc>
              <a:spcBef>
                <a:spcPts val="930"/>
              </a:spcBef>
              <a:spcAft>
                <a:spcPts val="0"/>
              </a:spcAft>
              <a:buClr>
                <a:srgbClr val="474A55"/>
              </a:buClr>
              <a:buSzPts val="1600"/>
              <a:buNone/>
              <a:defRPr sz="1600" b="1"/>
            </a:lvl6pPr>
            <a:lvl7pPr marL="3200400" lvl="6" indent="-228600" algn="l">
              <a:lnSpc>
                <a:spcPct val="111000"/>
              </a:lnSpc>
              <a:spcBef>
                <a:spcPts val="930"/>
              </a:spcBef>
              <a:spcAft>
                <a:spcPts val="0"/>
              </a:spcAft>
              <a:buClr>
                <a:srgbClr val="474A55"/>
              </a:buClr>
              <a:buSzPts val="1600"/>
              <a:buNone/>
              <a:defRPr sz="1600" b="1"/>
            </a:lvl7pPr>
            <a:lvl8pPr marL="3657600" lvl="7" indent="-228600" algn="l">
              <a:lnSpc>
                <a:spcPct val="111000"/>
              </a:lnSpc>
              <a:spcBef>
                <a:spcPts val="930"/>
              </a:spcBef>
              <a:spcAft>
                <a:spcPts val="0"/>
              </a:spcAft>
              <a:buClr>
                <a:srgbClr val="474A55"/>
              </a:buClr>
              <a:buSzPts val="1600"/>
              <a:buNone/>
              <a:defRPr sz="1600" b="1"/>
            </a:lvl8pPr>
            <a:lvl9pPr marL="4114800" lvl="8" indent="-228600" algn="l">
              <a:lnSpc>
                <a:spcPct val="111000"/>
              </a:lnSpc>
              <a:spcBef>
                <a:spcPts val="930"/>
              </a:spcBef>
              <a:spcAft>
                <a:spcPts val="0"/>
              </a:spcAft>
              <a:buClr>
                <a:srgbClr val="474A55"/>
              </a:buClr>
              <a:buSzPts val="1600"/>
              <a:buNone/>
              <a:defRPr sz="1600" b="1"/>
            </a:lvl9pPr>
          </a:lstStyle>
          <a:p>
            <a:endParaRPr/>
          </a:p>
        </p:txBody>
      </p:sp>
      <p:sp>
        <p:nvSpPr>
          <p:cNvPr id="87" name="Google Shape;87;p20"/>
          <p:cNvSpPr txBox="1">
            <a:spLocks noGrp="1"/>
          </p:cNvSpPr>
          <p:nvPr>
            <p:ph type="body" idx="2"/>
          </p:nvPr>
        </p:nvSpPr>
        <p:spPr>
          <a:xfrm>
            <a:off x="2933699" y="3316639"/>
            <a:ext cx="4160520" cy="277936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88" name="Google Shape;88;p20"/>
          <p:cNvSpPr txBox="1">
            <a:spLocks noGrp="1"/>
          </p:cNvSpPr>
          <p:nvPr>
            <p:ph type="body" idx="3"/>
          </p:nvPr>
        </p:nvSpPr>
        <p:spPr>
          <a:xfrm>
            <a:off x="7543751" y="2456408"/>
            <a:ext cx="416052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9000"/>
              </a:lnSpc>
              <a:spcBef>
                <a:spcPts val="930"/>
              </a:spcBef>
              <a:spcAft>
                <a:spcPts val="0"/>
              </a:spcAft>
              <a:buClr>
                <a:schemeClr val="accent2"/>
              </a:buClr>
              <a:buSzPts val="2400"/>
              <a:buNone/>
              <a:defRPr sz="2400" b="0">
                <a:solidFill>
                  <a:schemeClr val="accent2"/>
                </a:solidFill>
              </a:defRPr>
            </a:lvl1pPr>
            <a:lvl2pPr marL="914400" lvl="1" indent="-228600" algn="l">
              <a:lnSpc>
                <a:spcPct val="111000"/>
              </a:lnSpc>
              <a:spcBef>
                <a:spcPts val="930"/>
              </a:spcBef>
              <a:spcAft>
                <a:spcPts val="0"/>
              </a:spcAft>
              <a:buClr>
                <a:srgbClr val="464B56"/>
              </a:buClr>
              <a:buSzPts val="2000"/>
              <a:buNone/>
              <a:defRPr sz="2000" b="1"/>
            </a:lvl2pPr>
            <a:lvl3pPr marL="1371600" lvl="2" indent="-228600" algn="l">
              <a:lnSpc>
                <a:spcPct val="111000"/>
              </a:lnSpc>
              <a:spcBef>
                <a:spcPts val="930"/>
              </a:spcBef>
              <a:spcAft>
                <a:spcPts val="0"/>
              </a:spcAft>
              <a:buClr>
                <a:srgbClr val="464B56"/>
              </a:buClr>
              <a:buSzPts val="1800"/>
              <a:buNone/>
              <a:defRPr sz="1800" b="1"/>
            </a:lvl3pPr>
            <a:lvl4pPr marL="1828800" lvl="3" indent="-228600" algn="l">
              <a:lnSpc>
                <a:spcPct val="111000"/>
              </a:lnSpc>
              <a:spcBef>
                <a:spcPts val="930"/>
              </a:spcBef>
              <a:spcAft>
                <a:spcPts val="0"/>
              </a:spcAft>
              <a:buClr>
                <a:srgbClr val="464B56"/>
              </a:buClr>
              <a:buSzPts val="1600"/>
              <a:buNone/>
              <a:defRPr sz="1600" b="1"/>
            </a:lvl4pPr>
            <a:lvl5pPr marL="2286000" lvl="4" indent="-228600" algn="l">
              <a:lnSpc>
                <a:spcPct val="111000"/>
              </a:lnSpc>
              <a:spcBef>
                <a:spcPts val="930"/>
              </a:spcBef>
              <a:spcAft>
                <a:spcPts val="0"/>
              </a:spcAft>
              <a:buClr>
                <a:srgbClr val="464B56"/>
              </a:buClr>
              <a:buSzPts val="1600"/>
              <a:buNone/>
              <a:defRPr sz="1600" b="1"/>
            </a:lvl5pPr>
            <a:lvl6pPr marL="2743200" lvl="5" indent="-228600" algn="l">
              <a:lnSpc>
                <a:spcPct val="111000"/>
              </a:lnSpc>
              <a:spcBef>
                <a:spcPts val="930"/>
              </a:spcBef>
              <a:spcAft>
                <a:spcPts val="0"/>
              </a:spcAft>
              <a:buClr>
                <a:srgbClr val="474A55"/>
              </a:buClr>
              <a:buSzPts val="1600"/>
              <a:buNone/>
              <a:defRPr sz="1600" b="1"/>
            </a:lvl6pPr>
            <a:lvl7pPr marL="3200400" lvl="6" indent="-228600" algn="l">
              <a:lnSpc>
                <a:spcPct val="111000"/>
              </a:lnSpc>
              <a:spcBef>
                <a:spcPts val="930"/>
              </a:spcBef>
              <a:spcAft>
                <a:spcPts val="0"/>
              </a:spcAft>
              <a:buClr>
                <a:srgbClr val="474A55"/>
              </a:buClr>
              <a:buSzPts val="1600"/>
              <a:buNone/>
              <a:defRPr sz="1600" b="1"/>
            </a:lvl7pPr>
            <a:lvl8pPr marL="3657600" lvl="7" indent="-228600" algn="l">
              <a:lnSpc>
                <a:spcPct val="111000"/>
              </a:lnSpc>
              <a:spcBef>
                <a:spcPts val="930"/>
              </a:spcBef>
              <a:spcAft>
                <a:spcPts val="0"/>
              </a:spcAft>
              <a:buClr>
                <a:srgbClr val="474A55"/>
              </a:buClr>
              <a:buSzPts val="1600"/>
              <a:buNone/>
              <a:defRPr sz="1600" b="1"/>
            </a:lvl8pPr>
            <a:lvl9pPr marL="4114800" lvl="8" indent="-228600" algn="l">
              <a:lnSpc>
                <a:spcPct val="111000"/>
              </a:lnSpc>
              <a:spcBef>
                <a:spcPts val="930"/>
              </a:spcBef>
              <a:spcAft>
                <a:spcPts val="0"/>
              </a:spcAft>
              <a:buClr>
                <a:srgbClr val="474A55"/>
              </a:buClr>
              <a:buSzPts val="1600"/>
              <a:buNone/>
              <a:defRPr sz="1600" b="1"/>
            </a:lvl9pPr>
          </a:lstStyle>
          <a:p>
            <a:endParaRPr/>
          </a:p>
        </p:txBody>
      </p:sp>
      <p:sp>
        <p:nvSpPr>
          <p:cNvPr id="89" name="Google Shape;89;p20"/>
          <p:cNvSpPr txBox="1">
            <a:spLocks noGrp="1"/>
          </p:cNvSpPr>
          <p:nvPr>
            <p:ph type="body" idx="4"/>
          </p:nvPr>
        </p:nvSpPr>
        <p:spPr>
          <a:xfrm>
            <a:off x="7543751" y="3316639"/>
            <a:ext cx="4160520" cy="277936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90" name="Google Shape;90;p20"/>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0"/>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4080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93"/>
        <p:cNvGrpSpPr/>
        <p:nvPr/>
      </p:nvGrpSpPr>
      <p:grpSpPr>
        <a:xfrm>
          <a:off x="0" y="0"/>
          <a:ext cx="0" cy="0"/>
          <a:chOff x="0" y="0"/>
          <a:chExt cx="0" cy="0"/>
        </a:xfrm>
      </p:grpSpPr>
      <p:grpSp>
        <p:nvGrpSpPr>
          <p:cNvPr id="94" name="Google Shape;94;p21" title="Feathers"/>
          <p:cNvGrpSpPr/>
          <p:nvPr/>
        </p:nvGrpSpPr>
        <p:grpSpPr>
          <a:xfrm>
            <a:off x="400714" y="362425"/>
            <a:ext cx="3495979" cy="6204388"/>
            <a:chOff x="400714" y="362425"/>
            <a:chExt cx="3495979" cy="6204388"/>
          </a:xfrm>
        </p:grpSpPr>
        <p:sp>
          <p:nvSpPr>
            <p:cNvPr id="95" name="Google Shape;95;p21"/>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1"/>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1"/>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604467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386027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3"/>
          <p:cNvSpPr txBox="1">
            <a:spLocks noGrp="1"/>
          </p:cNvSpPr>
          <p:nvPr>
            <p:ph type="body" idx="1"/>
          </p:nvPr>
        </p:nvSpPr>
        <p:spPr>
          <a:xfrm rot="5400000">
            <a:off x="5493234" y="-121133"/>
            <a:ext cx="3651504" cy="877057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111" name="Google Shape;111;p23"/>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3"/>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3"/>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2149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14"/>
        <p:cNvGrpSpPr/>
        <p:nvPr/>
      </p:nvGrpSpPr>
      <p:grpSpPr>
        <a:xfrm>
          <a:off x="0" y="0"/>
          <a:ext cx="0" cy="0"/>
          <a:chOff x="0" y="0"/>
          <a:chExt cx="0" cy="0"/>
        </a:xfrm>
      </p:grpSpPr>
      <p:grpSp>
        <p:nvGrpSpPr>
          <p:cNvPr id="115" name="Google Shape;115;p24" title="Feather"/>
          <p:cNvGrpSpPr/>
          <p:nvPr/>
        </p:nvGrpSpPr>
        <p:grpSpPr>
          <a:xfrm>
            <a:off x="400714" y="362425"/>
            <a:ext cx="3495979" cy="6204388"/>
            <a:chOff x="400714" y="362425"/>
            <a:chExt cx="3495979" cy="6204388"/>
          </a:xfrm>
        </p:grpSpPr>
        <p:sp>
          <p:nvSpPr>
            <p:cNvPr id="116" name="Google Shape;116;p24"/>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4"/>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24"/>
          <p:cNvSpPr txBox="1">
            <a:spLocks noGrp="1"/>
          </p:cNvSpPr>
          <p:nvPr>
            <p:ph type="title"/>
          </p:nvPr>
        </p:nvSpPr>
        <p:spPr>
          <a:xfrm rot="5400000">
            <a:off x="7393812" y="2391190"/>
            <a:ext cx="5339932" cy="157162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4"/>
          <p:cNvSpPr txBox="1">
            <a:spLocks noGrp="1"/>
          </p:cNvSpPr>
          <p:nvPr>
            <p:ph type="body" idx="1"/>
          </p:nvPr>
        </p:nvSpPr>
        <p:spPr>
          <a:xfrm rot="5400000">
            <a:off x="3252190" y="205883"/>
            <a:ext cx="5322596" cy="5959577"/>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120" name="Google Shape;120;p24"/>
          <p:cNvSpPr txBox="1">
            <a:spLocks noGrp="1"/>
          </p:cNvSpPr>
          <p:nvPr>
            <p:ph type="dt" idx="10"/>
          </p:nvPr>
        </p:nvSpPr>
        <p:spPr>
          <a:xfrm>
            <a:off x="9277965" y="6296615"/>
            <a:ext cx="250599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ftr" idx="11"/>
          </p:nvPr>
        </p:nvSpPr>
        <p:spPr>
          <a:xfrm>
            <a:off x="2933699" y="6296615"/>
            <a:ext cx="59595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
          <p:cNvSpPr txBox="1">
            <a:spLocks noGrp="1"/>
          </p:cNvSpPr>
          <p:nvPr>
            <p:ph type="sldNum" idx="12"/>
          </p:nvPr>
        </p:nvSpPr>
        <p:spPr>
          <a:xfrm rot="5400000">
            <a:off x="8734643" y="2853201"/>
            <a:ext cx="5383267" cy="604269"/>
          </a:xfrm>
          <a:prstGeom prst="rect">
            <a:avLst/>
          </a:prstGeom>
          <a:noFill/>
          <a:ln>
            <a:noFill/>
          </a:ln>
        </p:spPr>
        <p:txBody>
          <a:bodyPr spcFirstLastPara="1" wrap="square" lIns="91425" tIns="45700" rIns="91425" bIns="45700" anchor="b" anchorCtr="0">
            <a:noAutofit/>
          </a:bodyPr>
          <a:lstStyle>
            <a:lvl1pPr marL="0" lvl="0" indent="0" algn="l">
              <a:spcBef>
                <a:spcPts val="0"/>
              </a:spcBef>
              <a:buNone/>
              <a:defRPr sz="4400">
                <a:solidFill>
                  <a:srgbClr val="464B56"/>
                </a:solidFill>
                <a:latin typeface="Century Schoolbook"/>
                <a:ea typeface="Century Schoolbook"/>
                <a:cs typeface="Century Schoolbook"/>
                <a:sym typeface="Century Schoolbook"/>
              </a:defRPr>
            </a:lvl1pPr>
            <a:lvl2pPr marL="0" lvl="1" indent="0" algn="l">
              <a:spcBef>
                <a:spcPts val="0"/>
              </a:spcBef>
              <a:buNone/>
              <a:defRPr sz="4400">
                <a:solidFill>
                  <a:srgbClr val="464B56"/>
                </a:solidFill>
                <a:latin typeface="Century Schoolbook"/>
                <a:ea typeface="Century Schoolbook"/>
                <a:cs typeface="Century Schoolbook"/>
                <a:sym typeface="Century Schoolbook"/>
              </a:defRPr>
            </a:lvl2pPr>
            <a:lvl3pPr marL="0" lvl="2" indent="0" algn="l">
              <a:spcBef>
                <a:spcPts val="0"/>
              </a:spcBef>
              <a:buNone/>
              <a:defRPr sz="4400">
                <a:solidFill>
                  <a:srgbClr val="464B56"/>
                </a:solidFill>
                <a:latin typeface="Century Schoolbook"/>
                <a:ea typeface="Century Schoolbook"/>
                <a:cs typeface="Century Schoolbook"/>
                <a:sym typeface="Century Schoolbook"/>
              </a:defRPr>
            </a:lvl3pPr>
            <a:lvl4pPr marL="0" lvl="3" indent="0" algn="l">
              <a:spcBef>
                <a:spcPts val="0"/>
              </a:spcBef>
              <a:buNone/>
              <a:defRPr sz="4400">
                <a:solidFill>
                  <a:srgbClr val="464B56"/>
                </a:solidFill>
                <a:latin typeface="Century Schoolbook"/>
                <a:ea typeface="Century Schoolbook"/>
                <a:cs typeface="Century Schoolbook"/>
                <a:sym typeface="Century Schoolbook"/>
              </a:defRPr>
            </a:lvl4pPr>
            <a:lvl5pPr marL="0" lvl="4" indent="0" algn="l">
              <a:spcBef>
                <a:spcPts val="0"/>
              </a:spcBef>
              <a:buNone/>
              <a:defRPr sz="4400">
                <a:solidFill>
                  <a:srgbClr val="464B56"/>
                </a:solidFill>
                <a:latin typeface="Century Schoolbook"/>
                <a:ea typeface="Century Schoolbook"/>
                <a:cs typeface="Century Schoolbook"/>
                <a:sym typeface="Century Schoolbook"/>
              </a:defRPr>
            </a:lvl5pPr>
            <a:lvl6pPr marL="0" lvl="5" indent="0" algn="l">
              <a:spcBef>
                <a:spcPts val="0"/>
              </a:spcBef>
              <a:buNone/>
              <a:defRPr sz="4400">
                <a:solidFill>
                  <a:srgbClr val="464B56"/>
                </a:solidFill>
                <a:latin typeface="Century Schoolbook"/>
                <a:ea typeface="Century Schoolbook"/>
                <a:cs typeface="Century Schoolbook"/>
                <a:sym typeface="Century Schoolbook"/>
              </a:defRPr>
            </a:lvl6pPr>
            <a:lvl7pPr marL="0" lvl="6" indent="0" algn="l">
              <a:spcBef>
                <a:spcPts val="0"/>
              </a:spcBef>
              <a:buNone/>
              <a:defRPr sz="4400">
                <a:solidFill>
                  <a:srgbClr val="464B56"/>
                </a:solidFill>
                <a:latin typeface="Century Schoolbook"/>
                <a:ea typeface="Century Schoolbook"/>
                <a:cs typeface="Century Schoolbook"/>
                <a:sym typeface="Century Schoolbook"/>
              </a:defRPr>
            </a:lvl7pPr>
            <a:lvl8pPr marL="0" lvl="7" indent="0" algn="l">
              <a:spcBef>
                <a:spcPts val="0"/>
              </a:spcBef>
              <a:buNone/>
              <a:defRPr sz="4400">
                <a:solidFill>
                  <a:srgbClr val="464B56"/>
                </a:solidFill>
                <a:latin typeface="Century Schoolbook"/>
                <a:ea typeface="Century Schoolbook"/>
                <a:cs typeface="Century Schoolbook"/>
                <a:sym typeface="Century Schoolbook"/>
              </a:defRPr>
            </a:lvl8pPr>
            <a:lvl9pPr marL="0" lvl="8" indent="0" algn="l">
              <a:spcBef>
                <a:spcPts val="0"/>
              </a:spcBef>
              <a:buNone/>
              <a:defRPr sz="440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cxnSp>
        <p:nvCxnSpPr>
          <p:cNvPr id="123" name="Google Shape;123;p24" title="Rule Line"/>
          <p:cNvCxnSpPr/>
          <p:nvPr/>
        </p:nvCxnSpPr>
        <p:spPr>
          <a:xfrm>
            <a:off x="9111582" y="571502"/>
            <a:ext cx="0" cy="5275467"/>
          </a:xfrm>
          <a:prstGeom prst="straightConnector1">
            <a:avLst/>
          </a:prstGeom>
          <a:noFill/>
          <a:ln w="3810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188624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981200" y="2362200"/>
            <a:ext cx="7696200" cy="24003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981200" y="5067300"/>
            <a:ext cx="7696200" cy="876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523196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914400" y="1825625"/>
            <a:ext cx="4991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6248400" y="1825625"/>
            <a:ext cx="5029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88059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652371" y="647699"/>
            <a:ext cx="10625229" cy="115062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655863" y="1879599"/>
            <a:ext cx="5157787"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655863" y="2560955"/>
            <a:ext cx="5157787"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6094412" y="1879599"/>
            <a:ext cx="5183188"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6094412" y="2560955"/>
            <a:ext cx="5183188"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74273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4641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92071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5540188" y="914400"/>
            <a:ext cx="5737412"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652372" y="2697479"/>
            <a:ext cx="4119654" cy="32461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04233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5486400" y="914400"/>
            <a:ext cx="5791200" cy="5029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652372" y="2697480"/>
            <a:ext cx="4119654"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90917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652371" y="647700"/>
            <a:ext cx="10625229" cy="11470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652371" y="2095500"/>
            <a:ext cx="10620855"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652371" y="6332538"/>
            <a:ext cx="3006492" cy="365125"/>
          </a:xfrm>
          <a:prstGeom prst="rect">
            <a:avLst/>
          </a:prstGeom>
        </p:spPr>
        <p:txBody>
          <a:bodyPr vert="horz" lIns="91440" tIns="45720" rIns="91440" bIns="45720" rtlCol="0" anchor="ctr"/>
          <a:lstStyle>
            <a:lvl1pPr algn="l">
              <a:defRPr sz="900" b="1" spc="100" baseline="0">
                <a:solidFill>
                  <a:schemeClr val="tx1"/>
                </a:solidFill>
              </a:defRPr>
            </a:lvl1p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8034169" y="6332538"/>
            <a:ext cx="3505459" cy="365125"/>
          </a:xfrm>
          <a:prstGeom prst="rect">
            <a:avLst/>
          </a:prstGeom>
        </p:spPr>
        <p:txBody>
          <a:bodyPr vert="horz" lIns="91440" tIns="45720" rIns="91440" bIns="45720" rtlCol="0" anchor="ctr"/>
          <a:lstStyle>
            <a:lvl1pPr algn="r">
              <a:defRPr sz="900" b="1"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11444747" y="6332538"/>
            <a:ext cx="539808" cy="365125"/>
          </a:xfrm>
          <a:prstGeom prst="rect">
            <a:avLst/>
          </a:prstGeom>
        </p:spPr>
        <p:txBody>
          <a:bodyPr vert="horz" lIns="91440" tIns="45720" rIns="91440" bIns="45720" rtlCol="0" anchor="ctr"/>
          <a:lstStyle>
            <a:lvl1pPr algn="r">
              <a:defRPr sz="900" b="1" spc="100" baseline="0">
                <a:solidFill>
                  <a:schemeClr val="tx1"/>
                </a:solidFill>
              </a:defRPr>
            </a:lvl1pPr>
          </a:lstStyle>
          <a:p>
            <a:fld id="{4BA915EE-10CB-4CF1-8569-6154455DA573}" type="slidenum">
              <a:rPr lang="en-US" smtClean="0"/>
              <a:t>‹#›</a:t>
            </a:fld>
            <a:endParaRPr lang="en-US"/>
          </a:p>
        </p:txBody>
      </p:sp>
    </p:spTree>
    <p:extLst>
      <p:ext uri="{BB962C8B-B14F-4D97-AF65-F5344CB8AC3E}">
        <p14:creationId xmlns:p14="http://schemas.microsoft.com/office/powerpoint/2010/main" val="26564210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grpSp>
        <p:nvGrpSpPr>
          <p:cNvPr id="10" name="Google Shape;10;p12" title="Feathers"/>
          <p:cNvGrpSpPr/>
          <p:nvPr/>
        </p:nvGrpSpPr>
        <p:grpSpPr>
          <a:xfrm>
            <a:off x="400714" y="362425"/>
            <a:ext cx="3495979" cy="6204388"/>
            <a:chOff x="400714" y="362425"/>
            <a:chExt cx="3495979" cy="6204388"/>
          </a:xfrm>
        </p:grpSpPr>
        <p:sp>
          <p:nvSpPr>
            <p:cNvPr id="11" name="Google Shape;11;p12"/>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2"/>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12"/>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marR="0" lvl="0" algn="l" rtl="0">
              <a:lnSpc>
                <a:spcPct val="99000"/>
              </a:lnSpc>
              <a:spcBef>
                <a:spcPts val="0"/>
              </a:spcBef>
              <a:spcAft>
                <a:spcPts val="0"/>
              </a:spcAft>
              <a:buClr>
                <a:srgbClr val="464B56"/>
              </a:buClr>
              <a:buSzPts val="4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2"/>
          <p:cNvSpPr txBox="1">
            <a:spLocks noGrp="1"/>
          </p:cNvSpPr>
          <p:nvPr>
            <p:ph type="body" idx="1"/>
          </p:nvPr>
        </p:nvSpPr>
        <p:spPr>
          <a:xfrm>
            <a:off x="2933700" y="2438400"/>
            <a:ext cx="8770571" cy="3651504"/>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15" name="Google Shape;15;p12"/>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2"/>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2"/>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cxnSp>
        <p:nvCxnSpPr>
          <p:cNvPr id="18" name="Google Shape;18;p12" title="Rule Line"/>
          <p:cNvCxnSpPr/>
          <p:nvPr/>
        </p:nvCxnSpPr>
        <p:spPr>
          <a:xfrm>
            <a:off x="2933700" y="2176009"/>
            <a:ext cx="8770571" cy="0"/>
          </a:xfrm>
          <a:prstGeom prst="straightConnector1">
            <a:avLst/>
          </a:prstGeom>
          <a:noFill/>
          <a:ln w="3810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314984406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8.png"/><Relationship Id="rId18" Type="http://schemas.openxmlformats.org/officeDocument/2006/relationships/image" Target="../media/image21.svg"/><Relationship Id="rId3" Type="http://schemas.openxmlformats.org/officeDocument/2006/relationships/image" Target="../media/image23.png"/><Relationship Id="rId21" Type="http://schemas.openxmlformats.org/officeDocument/2006/relationships/image" Target="../media/image35.png"/><Relationship Id="rId7" Type="http://schemas.openxmlformats.org/officeDocument/2006/relationships/image" Target="../media/image26.jpeg"/><Relationship Id="rId12" Type="http://schemas.openxmlformats.org/officeDocument/2006/relationships/image" Target="../media/image32.sv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34.svg"/><Relationship Id="rId20" Type="http://schemas.openxmlformats.org/officeDocument/2006/relationships/image" Target="../media/image28.svg"/><Relationship Id="rId1" Type="http://schemas.openxmlformats.org/officeDocument/2006/relationships/slideLayout" Target="../slideLayouts/slideLayout14.xml"/><Relationship Id="rId6" Type="http://schemas.openxmlformats.org/officeDocument/2006/relationships/image" Target="../media/image25.jpeg"/><Relationship Id="rId11" Type="http://schemas.openxmlformats.org/officeDocument/2006/relationships/image" Target="../media/image31.png"/><Relationship Id="rId5" Type="http://schemas.openxmlformats.org/officeDocument/2006/relationships/image" Target="../media/image16.jpe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27.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hyperlink" Target="https://www.frontiersin.org/articles/10.3389/fbuil.2020.00139/full" TargetMode="External"/><Relationship Id="rId2" Type="http://schemas.openxmlformats.org/officeDocument/2006/relationships/image" Target="../media/image36.jpg"/><Relationship Id="rId1" Type="http://schemas.openxmlformats.org/officeDocument/2006/relationships/slideLayout" Target="../slideLayouts/slideLayout14.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rontiersin.org/articles/10.3389/fbuil.2020.00139/full" TargetMode="External"/><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customXml" Target="../ink/ink8.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customXml" Target="../ink/ink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ustomXml" Target="../ink/ink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98759265@N07/53059724554" TargetMode="External"/><Relationship Id="rId2" Type="http://schemas.openxmlformats.org/officeDocument/2006/relationships/image" Target="../media/image44.jp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rontiersin.org/articles/10.3389/fpubh.2018.00228/full" TargetMode="External"/><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adamcohn/17252250461"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g"/><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customXml" Target="../ink/ink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goodfreephotos.com/people/old-poor-homeless-man-on-the-street.jpg.php" TargetMode="External"/><Relationship Id="rId2" Type="http://schemas.openxmlformats.org/officeDocument/2006/relationships/image" Target="../media/image11.jp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customXml" Target="../ink/ink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373298" TargetMode="External"/><Relationship Id="rId7" Type="http://schemas.openxmlformats.org/officeDocument/2006/relationships/image" Target="../media/image15.png"/><Relationship Id="rId2" Type="http://schemas.openxmlformats.org/officeDocument/2006/relationships/image" Target="../media/image13.jpg!d"/><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14.png"/><Relationship Id="rId4" Type="http://schemas.openxmlformats.org/officeDocument/2006/relationships/customXml" Target="../ink/ink4.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customXml" Target="../ink/ink6.xml"/></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a:spLocks noGrp="1"/>
          </p:cNvSpPr>
          <p:nvPr>
            <p:ph type="ctrTitle"/>
          </p:nvPr>
        </p:nvSpPr>
        <p:spPr>
          <a:xfrm>
            <a:off x="1958171" y="2203609"/>
            <a:ext cx="4018557" cy="221969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9000"/>
              </a:lnSpc>
              <a:spcBef>
                <a:spcPts val="0"/>
              </a:spcBef>
              <a:spcAft>
                <a:spcPts val="0"/>
              </a:spcAft>
              <a:buClr>
                <a:schemeClr val="dk1"/>
              </a:buClr>
              <a:buSzPts val="1034"/>
              <a:buFont typeface="Times New Roman"/>
              <a:buNone/>
            </a:pPr>
            <a:r>
              <a:rPr lang="en-US" sz="3100" dirty="0">
                <a:solidFill>
                  <a:schemeClr val="dk1"/>
                </a:solidFill>
                <a:latin typeface="Montserrat" pitchFamily="2" charset="77"/>
                <a:ea typeface="Times New Roman"/>
                <a:cs typeface="Times New Roman"/>
                <a:sym typeface="Times New Roman"/>
              </a:rPr>
              <a:t>Qualitative Research Methods</a:t>
            </a:r>
            <a:br>
              <a:rPr lang="en-US" sz="2800" dirty="0">
                <a:solidFill>
                  <a:schemeClr val="dk1"/>
                </a:solidFill>
                <a:latin typeface="Times New Roman"/>
                <a:ea typeface="Times New Roman"/>
                <a:cs typeface="Times New Roman"/>
                <a:sym typeface="Times New Roman"/>
              </a:rPr>
            </a:br>
            <a:br>
              <a:rPr lang="en-US" sz="2800" dirty="0">
                <a:solidFill>
                  <a:schemeClr val="dk1"/>
                </a:solidFill>
                <a:latin typeface="Times New Roman"/>
                <a:ea typeface="Times New Roman"/>
                <a:cs typeface="Times New Roman"/>
                <a:sym typeface="Times New Roman"/>
              </a:rPr>
            </a:br>
            <a:r>
              <a:rPr lang="en-US" sz="2800" dirty="0">
                <a:solidFill>
                  <a:schemeClr val="dk1"/>
                </a:solidFill>
                <a:latin typeface="Times New Roman"/>
                <a:ea typeface="Times New Roman"/>
                <a:cs typeface="Times New Roman"/>
                <a:sym typeface="Times New Roman"/>
              </a:rPr>
              <a:t>5. </a:t>
            </a:r>
            <a:r>
              <a:rPr lang="en-US" sz="2800" dirty="0">
                <a:solidFill>
                  <a:schemeClr val="dk1"/>
                </a:solidFill>
                <a:latin typeface="Montserrat" pitchFamily="2" charset="77"/>
                <a:ea typeface="Times New Roman"/>
                <a:cs typeface="Times New Roman"/>
                <a:sym typeface="Times New Roman"/>
              </a:rPr>
              <a:t>Participatory-Action Research (PAR) as Transformational Conversations </a:t>
            </a:r>
            <a:endParaRPr sz="2800" dirty="0">
              <a:solidFill>
                <a:schemeClr val="dk1"/>
              </a:solidFill>
              <a:latin typeface="Montserrat" pitchFamily="2" charset="77"/>
              <a:ea typeface="Times New Roman"/>
              <a:cs typeface="Times New Roman"/>
              <a:sym typeface="Times New Roman"/>
            </a:endParaRPr>
          </a:p>
        </p:txBody>
      </p:sp>
      <p:pic>
        <p:nvPicPr>
          <p:cNvPr id="131" name="Google Shape;131;p1" descr="White Dove in Flight 1  Dove - Bird Stock Photo"/>
          <p:cNvPicPr preferRelativeResize="0"/>
          <p:nvPr/>
        </p:nvPicPr>
        <p:blipFill rotWithShape="1">
          <a:blip r:embed="rId3">
            <a:alphaModFix/>
          </a:blip>
          <a:srcRect/>
          <a:stretch/>
        </p:blipFill>
        <p:spPr>
          <a:xfrm>
            <a:off x="9925685" y="2468880"/>
            <a:ext cx="2266315" cy="2400300"/>
          </a:xfrm>
          <a:prstGeom prst="rect">
            <a:avLst/>
          </a:prstGeom>
          <a:noFill/>
          <a:ln>
            <a:noFill/>
          </a:ln>
        </p:spPr>
      </p:pic>
      <p:sp>
        <p:nvSpPr>
          <p:cNvPr id="132" name="Google Shape;132;p1" descr="&quot;Life does not give you what you desire but what you demand.&quo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3" name="Google Shape;133;p1" descr="Free Green Leafed Trees Near Concrete Buildings Stock Photo"/>
          <p:cNvPicPr preferRelativeResize="0">
            <a:picLocks noGrp="1"/>
          </p:cNvPicPr>
          <p:nvPr>
            <p:ph type="pic" idx="2"/>
          </p:nvPr>
        </p:nvPicPr>
        <p:blipFill rotWithShape="1">
          <a:blip r:embed="rId4">
            <a:alphaModFix/>
          </a:blip>
          <a:srcRect t="4997" b="4997"/>
          <a:stretch/>
        </p:blipFill>
        <p:spPr>
          <a:xfrm>
            <a:off x="5976730" y="1219200"/>
            <a:ext cx="6215271" cy="4300060"/>
          </a:xfrm>
          <a:prstGeom prst="rect">
            <a:avLst/>
          </a:prstGeom>
          <a:noFill/>
          <a:ln>
            <a:noFill/>
          </a:ln>
        </p:spPr>
      </p:pic>
      <p:pic>
        <p:nvPicPr>
          <p:cNvPr id="3" name="Picture 2" descr="Logo, company name&#10;&#10;Description automatically generated">
            <a:extLst>
              <a:ext uri="{FF2B5EF4-FFF2-40B4-BE49-F238E27FC236}">
                <a16:creationId xmlns:a16="http://schemas.microsoft.com/office/drawing/2014/main" id="{35FA6CB4-44F6-D8D6-BDE2-821B86E32651}"/>
              </a:ext>
            </a:extLst>
          </p:cNvPr>
          <p:cNvPicPr>
            <a:picLocks noChangeAspect="1"/>
          </p:cNvPicPr>
          <p:nvPr/>
        </p:nvPicPr>
        <p:blipFill>
          <a:blip r:embed="rId5"/>
          <a:stretch>
            <a:fillRect/>
          </a:stretch>
        </p:blipFill>
        <p:spPr>
          <a:xfrm>
            <a:off x="155575" y="2399530"/>
            <a:ext cx="1815750" cy="1714500"/>
          </a:xfrm>
          <a:prstGeom prst="rect">
            <a:avLst/>
          </a:prstGeom>
        </p:spPr>
      </p:pic>
      <p:sp>
        <p:nvSpPr>
          <p:cNvPr id="2" name="TextBox 1">
            <a:extLst>
              <a:ext uri="{FF2B5EF4-FFF2-40B4-BE49-F238E27FC236}">
                <a16:creationId xmlns:a16="http://schemas.microsoft.com/office/drawing/2014/main" id="{CE7C66A6-2BE6-67AB-E367-380D52BD6913}"/>
              </a:ext>
            </a:extLst>
          </p:cNvPr>
          <p:cNvSpPr txBox="1"/>
          <p:nvPr/>
        </p:nvSpPr>
        <p:spPr>
          <a:xfrm>
            <a:off x="155574" y="5856514"/>
            <a:ext cx="65807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Montserrat" pitchFamily="2" charset="77"/>
                <a:cs typeface="Arial"/>
                <a:sym typeface="Arial"/>
              </a:rPr>
              <a:t>A course in the MA in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Montserrat" pitchFamily="2" charset="77"/>
                <a:cs typeface="Arial"/>
                <a:sym typeface="Arial"/>
              </a:rPr>
              <a:t>Transformational Urban Leadership</a:t>
            </a:r>
          </a:p>
        </p:txBody>
      </p:sp>
      <p:pic>
        <p:nvPicPr>
          <p:cNvPr id="7" name="Picture 6" descr="A person in a white shirt&#10;&#10;Description automatically generated">
            <a:extLst>
              <a:ext uri="{FF2B5EF4-FFF2-40B4-BE49-F238E27FC236}">
                <a16:creationId xmlns:a16="http://schemas.microsoft.com/office/drawing/2014/main" id="{4CB37F48-2497-3C1E-5AFB-5A973770F2A5}"/>
              </a:ext>
            </a:extLst>
          </p:cNvPr>
          <p:cNvPicPr>
            <a:picLocks noChangeAspect="1"/>
          </p:cNvPicPr>
          <p:nvPr/>
        </p:nvPicPr>
        <p:blipFill>
          <a:blip r:embed="rId6"/>
          <a:stretch>
            <a:fillRect/>
          </a:stretch>
        </p:blipFill>
        <p:spPr>
          <a:xfrm>
            <a:off x="6923314" y="5592594"/>
            <a:ext cx="5268686" cy="1265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a:extLst>
            <a:ext uri="{FF2B5EF4-FFF2-40B4-BE49-F238E27FC236}">
              <a16:creationId xmlns:a16="http://schemas.microsoft.com/office/drawing/2014/main" id="{F5D8DEDE-6807-1E00-DADA-3E71460CCA69}"/>
            </a:ext>
          </a:extLst>
        </p:cNvPr>
        <p:cNvGrpSpPr/>
        <p:nvPr/>
      </p:nvGrpSpPr>
      <p:grpSpPr>
        <a:xfrm>
          <a:off x="0" y="0"/>
          <a:ext cx="0" cy="0"/>
          <a:chOff x="0" y="0"/>
          <a:chExt cx="0" cy="0"/>
        </a:xfrm>
      </p:grpSpPr>
      <p:grpSp>
        <p:nvGrpSpPr>
          <p:cNvPr id="206" name="Google Shape;206;p11">
            <a:extLst>
              <a:ext uri="{FF2B5EF4-FFF2-40B4-BE49-F238E27FC236}">
                <a16:creationId xmlns:a16="http://schemas.microsoft.com/office/drawing/2014/main" id="{E3678800-102E-551D-530D-7205E9E92B0F}"/>
              </a:ext>
            </a:extLst>
          </p:cNvPr>
          <p:cNvGrpSpPr/>
          <p:nvPr/>
        </p:nvGrpSpPr>
        <p:grpSpPr>
          <a:xfrm>
            <a:off x="2530978" y="3738844"/>
            <a:ext cx="8610616" cy="2786489"/>
            <a:chOff x="7515" y="354756"/>
            <a:chExt cx="9556810" cy="3072402"/>
          </a:xfrm>
        </p:grpSpPr>
        <p:sp>
          <p:nvSpPr>
            <p:cNvPr id="207" name="Google Shape;207;p11">
              <a:extLst>
                <a:ext uri="{FF2B5EF4-FFF2-40B4-BE49-F238E27FC236}">
                  <a16:creationId xmlns:a16="http://schemas.microsoft.com/office/drawing/2014/main" id="{B793DD5B-C84E-9940-B74A-E3A6CC1D1B49}"/>
                </a:ext>
              </a:extLst>
            </p:cNvPr>
            <p:cNvSpPr/>
            <p:nvPr/>
          </p:nvSpPr>
          <p:spPr>
            <a:xfrm>
              <a:off x="31894"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a:extLst>
                <a:ext uri="{FF2B5EF4-FFF2-40B4-BE49-F238E27FC236}">
                  <a16:creationId xmlns:a16="http://schemas.microsoft.com/office/drawing/2014/main" id="{65862BEC-60C7-C459-28B2-47B9BA9E9E7A}"/>
                </a:ext>
              </a:extLst>
            </p:cNvPr>
            <p:cNvSpPr/>
            <p:nvPr/>
          </p:nvSpPr>
          <p:spPr>
            <a:xfrm>
              <a:off x="7515" y="2304202"/>
              <a:ext cx="2658955" cy="835859"/>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1">
              <a:extLst>
                <a:ext uri="{FF2B5EF4-FFF2-40B4-BE49-F238E27FC236}">
                  <a16:creationId xmlns:a16="http://schemas.microsoft.com/office/drawing/2014/main" id="{1C3CF5A2-B6E4-9F3E-266A-33D7E7E902D8}"/>
                </a:ext>
              </a:extLst>
            </p:cNvPr>
            <p:cNvSpPr txBox="1"/>
            <p:nvPr/>
          </p:nvSpPr>
          <p:spPr>
            <a:xfrm>
              <a:off x="65954" y="2259287"/>
              <a:ext cx="2213515" cy="835859"/>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Locus: Community/Organization/ Institution/Movement</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0" name="Google Shape;210;p11">
              <a:extLst>
                <a:ext uri="{FF2B5EF4-FFF2-40B4-BE49-F238E27FC236}">
                  <a16:creationId xmlns:a16="http://schemas.microsoft.com/office/drawing/2014/main" id="{7445C91B-E91A-EFC8-976D-0E8D09CDF647}"/>
                </a:ext>
              </a:extLst>
            </p:cNvPr>
            <p:cNvSpPr/>
            <p:nvPr/>
          </p:nvSpPr>
          <p:spPr>
            <a:xfrm>
              <a:off x="2235038" y="251358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a:extLst>
                <a:ext uri="{FF2B5EF4-FFF2-40B4-BE49-F238E27FC236}">
                  <a16:creationId xmlns:a16="http://schemas.microsoft.com/office/drawing/2014/main" id="{7C8BF0EC-12B3-7104-BC77-B79F0B9E92A4}"/>
                </a:ext>
              </a:extLst>
            </p:cNvPr>
            <p:cNvSpPr/>
            <p:nvPr/>
          </p:nvSpPr>
          <p:spPr>
            <a:xfrm>
              <a:off x="3105843"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a:extLst>
                <a:ext uri="{FF2B5EF4-FFF2-40B4-BE49-F238E27FC236}">
                  <a16:creationId xmlns:a16="http://schemas.microsoft.com/office/drawing/2014/main" id="{E191E0CD-7B08-2BC9-E80B-76055E3FB547}"/>
                </a:ext>
              </a:extLst>
            </p:cNvPr>
            <p:cNvSpPr/>
            <p:nvPr/>
          </p:nvSpPr>
          <p:spPr>
            <a:xfrm>
              <a:off x="3038356" y="2308425"/>
              <a:ext cx="2654283" cy="823124"/>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a:extLst>
                <a:ext uri="{FF2B5EF4-FFF2-40B4-BE49-F238E27FC236}">
                  <a16:creationId xmlns:a16="http://schemas.microsoft.com/office/drawing/2014/main" id="{59FBF3CA-88B9-13CF-D583-D13AA94887EB}"/>
                </a:ext>
              </a:extLst>
            </p:cNvPr>
            <p:cNvSpPr txBox="1"/>
            <p:nvPr/>
          </p:nvSpPr>
          <p:spPr>
            <a:xfrm>
              <a:off x="3038356" y="2308425"/>
              <a:ext cx="2034020" cy="823124"/>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Communication: Oral and Academic Writing</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4" name="Google Shape;214;p11">
              <a:extLst>
                <a:ext uri="{FF2B5EF4-FFF2-40B4-BE49-F238E27FC236}">
                  <a16:creationId xmlns:a16="http://schemas.microsoft.com/office/drawing/2014/main" id="{8C9B1B90-6AF6-EB33-1BD9-E7AA7057ED0E}"/>
                </a:ext>
              </a:extLst>
            </p:cNvPr>
            <p:cNvSpPr/>
            <p:nvPr/>
          </p:nvSpPr>
          <p:spPr>
            <a:xfrm>
              <a:off x="5151603" y="243970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a:extLst>
                <a:ext uri="{FF2B5EF4-FFF2-40B4-BE49-F238E27FC236}">
                  <a16:creationId xmlns:a16="http://schemas.microsoft.com/office/drawing/2014/main" id="{905770C7-B3FC-8BF5-37FE-C1FDE5CB0498}"/>
                </a:ext>
              </a:extLst>
            </p:cNvPr>
            <p:cNvSpPr/>
            <p:nvPr/>
          </p:nvSpPr>
          <p:spPr>
            <a:xfrm>
              <a:off x="6234319"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a:extLst>
                <a:ext uri="{FF2B5EF4-FFF2-40B4-BE49-F238E27FC236}">
                  <a16:creationId xmlns:a16="http://schemas.microsoft.com/office/drawing/2014/main" id="{E22B8467-964A-3DE9-381F-0502290485BC}"/>
                </a:ext>
              </a:extLst>
            </p:cNvPr>
            <p:cNvSpPr/>
            <p:nvPr/>
          </p:nvSpPr>
          <p:spPr>
            <a:xfrm>
              <a:off x="6157748" y="2303213"/>
              <a:ext cx="2763337" cy="837836"/>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a:extLst>
                <a:ext uri="{FF2B5EF4-FFF2-40B4-BE49-F238E27FC236}">
                  <a16:creationId xmlns:a16="http://schemas.microsoft.com/office/drawing/2014/main" id="{FE65401E-0EC7-8F57-F59A-734DB4975D94}"/>
                </a:ext>
              </a:extLst>
            </p:cNvPr>
            <p:cNvSpPr txBox="1"/>
            <p:nvPr/>
          </p:nvSpPr>
          <p:spPr>
            <a:xfrm>
              <a:off x="6157748" y="2303214"/>
              <a:ext cx="2296979" cy="837836"/>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Theological Integration: Transformational Conversations/ Consultations</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8" name="Google Shape;218;p11">
              <a:extLst>
                <a:ext uri="{FF2B5EF4-FFF2-40B4-BE49-F238E27FC236}">
                  <a16:creationId xmlns:a16="http://schemas.microsoft.com/office/drawing/2014/main" id="{628B2B17-0F9A-5259-1E17-FB42DEDD350A}"/>
                </a:ext>
              </a:extLst>
            </p:cNvPr>
            <p:cNvSpPr/>
            <p:nvPr/>
          </p:nvSpPr>
          <p:spPr>
            <a:xfrm>
              <a:off x="8650756" y="2374548"/>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5" name="Google Shape;206;p11">
            <a:extLst>
              <a:ext uri="{FF2B5EF4-FFF2-40B4-BE49-F238E27FC236}">
                <a16:creationId xmlns:a16="http://schemas.microsoft.com/office/drawing/2014/main" id="{14DA4DE3-A5F2-9B99-158F-2E691194445D}"/>
              </a:ext>
            </a:extLst>
          </p:cNvPr>
          <p:cNvGrpSpPr/>
          <p:nvPr/>
        </p:nvGrpSpPr>
        <p:grpSpPr>
          <a:xfrm>
            <a:off x="2060029" y="0"/>
            <a:ext cx="9009218" cy="3232187"/>
            <a:chOff x="-53506" y="354756"/>
            <a:chExt cx="9113399" cy="2995109"/>
          </a:xfrm>
        </p:grpSpPr>
        <p:sp>
          <p:nvSpPr>
            <p:cNvPr id="16" name="Google Shape;207;p11">
              <a:extLst>
                <a:ext uri="{FF2B5EF4-FFF2-40B4-BE49-F238E27FC236}">
                  <a16:creationId xmlns:a16="http://schemas.microsoft.com/office/drawing/2014/main" id="{7A769E4D-1E1D-C7F2-2F71-EBA78CDDA69E}"/>
                </a:ext>
              </a:extLst>
            </p:cNvPr>
            <p:cNvSpPr/>
            <p:nvPr/>
          </p:nvSpPr>
          <p:spPr>
            <a:xfrm>
              <a:off x="31894"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8;p11">
              <a:extLst>
                <a:ext uri="{FF2B5EF4-FFF2-40B4-BE49-F238E27FC236}">
                  <a16:creationId xmlns:a16="http://schemas.microsoft.com/office/drawing/2014/main" id="{B35C0D71-3048-8F51-1979-9761E3637FE8}"/>
                </a:ext>
              </a:extLst>
            </p:cNvPr>
            <p:cNvSpPr/>
            <p:nvPr/>
          </p:nvSpPr>
          <p:spPr>
            <a:xfrm>
              <a:off x="7515" y="2304202"/>
              <a:ext cx="2658955" cy="835859"/>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9;p11">
              <a:extLst>
                <a:ext uri="{FF2B5EF4-FFF2-40B4-BE49-F238E27FC236}">
                  <a16:creationId xmlns:a16="http://schemas.microsoft.com/office/drawing/2014/main" id="{58370D99-646E-DCC8-C691-C521F2A3F95B}"/>
                </a:ext>
              </a:extLst>
            </p:cNvPr>
            <p:cNvSpPr txBox="1"/>
            <p:nvPr/>
          </p:nvSpPr>
          <p:spPr>
            <a:xfrm>
              <a:off x="-53506" y="2304203"/>
              <a:ext cx="1933527" cy="1007746"/>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Participatory: Design, Process, Outcomes</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9" name="Google Shape;210;p11">
              <a:extLst>
                <a:ext uri="{FF2B5EF4-FFF2-40B4-BE49-F238E27FC236}">
                  <a16:creationId xmlns:a16="http://schemas.microsoft.com/office/drawing/2014/main" id="{CE2D1182-C376-0A2F-8ADE-CAE50D958CD8}"/>
                </a:ext>
              </a:extLst>
            </p:cNvPr>
            <p:cNvSpPr/>
            <p:nvPr/>
          </p:nvSpPr>
          <p:spPr>
            <a:xfrm>
              <a:off x="1845390" y="239837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211;p11">
              <a:extLst>
                <a:ext uri="{FF2B5EF4-FFF2-40B4-BE49-F238E27FC236}">
                  <a16:creationId xmlns:a16="http://schemas.microsoft.com/office/drawing/2014/main" id="{39052046-5928-70E5-0C9E-89B905B8B948}"/>
                </a:ext>
              </a:extLst>
            </p:cNvPr>
            <p:cNvSpPr/>
            <p:nvPr/>
          </p:nvSpPr>
          <p:spPr>
            <a:xfrm>
              <a:off x="3105843"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2;p11">
              <a:extLst>
                <a:ext uri="{FF2B5EF4-FFF2-40B4-BE49-F238E27FC236}">
                  <a16:creationId xmlns:a16="http://schemas.microsoft.com/office/drawing/2014/main" id="{4BFFA124-FAF0-A6A9-7BEA-E61699F35464}"/>
                </a:ext>
              </a:extLst>
            </p:cNvPr>
            <p:cNvSpPr/>
            <p:nvPr/>
          </p:nvSpPr>
          <p:spPr>
            <a:xfrm>
              <a:off x="3038356" y="2308425"/>
              <a:ext cx="2654283" cy="823124"/>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3;p11">
              <a:extLst>
                <a:ext uri="{FF2B5EF4-FFF2-40B4-BE49-F238E27FC236}">
                  <a16:creationId xmlns:a16="http://schemas.microsoft.com/office/drawing/2014/main" id="{F3D3B0CB-7DDE-1EFA-4959-C878D65D7A39}"/>
                </a:ext>
              </a:extLst>
            </p:cNvPr>
            <p:cNvSpPr txBox="1"/>
            <p:nvPr/>
          </p:nvSpPr>
          <p:spPr>
            <a:xfrm>
              <a:off x="3038356" y="2308425"/>
              <a:ext cx="1869213" cy="823124"/>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400" kern="0" dirty="0">
                  <a:solidFill>
                    <a:srgbClr val="FFFFFF"/>
                  </a:solidFill>
                  <a:latin typeface="Calibri"/>
                  <a:ea typeface="Calibri"/>
                  <a:cs typeface="Calibri"/>
                  <a:sym typeface="Calibri"/>
                </a:rPr>
                <a:t>Process and Outcomes: Community </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Action</a:t>
              </a:r>
            </a:p>
          </p:txBody>
        </p:sp>
        <p:sp>
          <p:nvSpPr>
            <p:cNvPr id="23" name="Google Shape;214;p11">
              <a:extLst>
                <a:ext uri="{FF2B5EF4-FFF2-40B4-BE49-F238E27FC236}">
                  <a16:creationId xmlns:a16="http://schemas.microsoft.com/office/drawing/2014/main" id="{BE21AA3C-CC7A-1253-D202-767A2A2FE6E5}"/>
                </a:ext>
              </a:extLst>
            </p:cNvPr>
            <p:cNvSpPr/>
            <p:nvPr/>
          </p:nvSpPr>
          <p:spPr>
            <a:xfrm>
              <a:off x="4854221" y="2401322"/>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15;p11">
              <a:extLst>
                <a:ext uri="{FF2B5EF4-FFF2-40B4-BE49-F238E27FC236}">
                  <a16:creationId xmlns:a16="http://schemas.microsoft.com/office/drawing/2014/main" id="{3FD7AE43-8F80-122B-8F85-130F5E99B391}"/>
                </a:ext>
              </a:extLst>
            </p:cNvPr>
            <p:cNvSpPr/>
            <p:nvPr/>
          </p:nvSpPr>
          <p:spPr>
            <a:xfrm>
              <a:off x="6234319"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6;p11">
              <a:extLst>
                <a:ext uri="{FF2B5EF4-FFF2-40B4-BE49-F238E27FC236}">
                  <a16:creationId xmlns:a16="http://schemas.microsoft.com/office/drawing/2014/main" id="{8251C707-8E19-DEF1-FB05-802D63576DDB}"/>
                </a:ext>
              </a:extLst>
            </p:cNvPr>
            <p:cNvSpPr/>
            <p:nvPr/>
          </p:nvSpPr>
          <p:spPr>
            <a:xfrm>
              <a:off x="6157748" y="2303213"/>
              <a:ext cx="2763337" cy="837836"/>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7;p11">
              <a:extLst>
                <a:ext uri="{FF2B5EF4-FFF2-40B4-BE49-F238E27FC236}">
                  <a16:creationId xmlns:a16="http://schemas.microsoft.com/office/drawing/2014/main" id="{FFC4277C-6023-9171-086A-1128D16CDFE4}"/>
                </a:ext>
              </a:extLst>
            </p:cNvPr>
            <p:cNvSpPr txBox="1"/>
            <p:nvPr/>
          </p:nvSpPr>
          <p:spPr>
            <a:xfrm>
              <a:off x="6176467" y="2270750"/>
              <a:ext cx="1946012" cy="837836"/>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Research: New Knowledge Owned by the People</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7" name="Google Shape;218;p11">
              <a:extLst>
                <a:ext uri="{FF2B5EF4-FFF2-40B4-BE49-F238E27FC236}">
                  <a16:creationId xmlns:a16="http://schemas.microsoft.com/office/drawing/2014/main" id="{F39CEF6E-97E5-1FC5-5981-235905C9DF49}"/>
                </a:ext>
              </a:extLst>
            </p:cNvPr>
            <p:cNvSpPr/>
            <p:nvPr/>
          </p:nvSpPr>
          <p:spPr>
            <a:xfrm>
              <a:off x="8146324" y="2436296"/>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8336DE00-93D0-AAB0-69B7-BFBE37CA6194}"/>
              </a:ext>
            </a:extLst>
          </p:cNvPr>
          <p:cNvPicPr>
            <a:picLocks noChangeAspect="1"/>
          </p:cNvPicPr>
          <p:nvPr/>
        </p:nvPicPr>
        <p:blipFill rotWithShape="1">
          <a:blip r:embed="rId3"/>
          <a:srcRect t="12669"/>
          <a:stretch/>
        </p:blipFill>
        <p:spPr>
          <a:xfrm>
            <a:off x="5369864" y="378638"/>
            <a:ext cx="2298581" cy="1345410"/>
          </a:xfrm>
          <a:prstGeom prst="rect">
            <a:avLst/>
          </a:prstGeom>
        </p:spPr>
      </p:pic>
      <p:pic>
        <p:nvPicPr>
          <p:cNvPr id="1027" name="038F92F4-56E9-4EF3-B778-0A921ECB15A6" descr="IMG_8861.jpg">
            <a:extLst>
              <a:ext uri="{FF2B5EF4-FFF2-40B4-BE49-F238E27FC236}">
                <a16:creationId xmlns:a16="http://schemas.microsoft.com/office/drawing/2014/main" id="{10F2C326-B801-993E-132A-B8A682333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317" y="300795"/>
            <a:ext cx="2195154" cy="161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6A285D14-1ED6-4FC3-921C-7783C18C945F" descr="IMG_0497.JPG">
            <a:extLst>
              <a:ext uri="{FF2B5EF4-FFF2-40B4-BE49-F238E27FC236}">
                <a16:creationId xmlns:a16="http://schemas.microsoft.com/office/drawing/2014/main" id="{AEB99DF2-1558-40AF-98F6-C82B2CF91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681" y="3828234"/>
            <a:ext cx="2089858" cy="156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5E0CEBB8-A55B-45D8-AD25-497C052410F6" descr="IMG_1976.JPG">
            <a:extLst>
              <a:ext uri="{FF2B5EF4-FFF2-40B4-BE49-F238E27FC236}">
                <a16:creationId xmlns:a16="http://schemas.microsoft.com/office/drawing/2014/main" id="{3F502240-A355-C3EA-4163-376A2C408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358" y="3803540"/>
            <a:ext cx="2082321" cy="15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AD86E555-FD86-4CE0-AD04-9FB4E9AA46D9" descr="IMG_8068.jpg">
            <a:extLst>
              <a:ext uri="{FF2B5EF4-FFF2-40B4-BE49-F238E27FC236}">
                <a16:creationId xmlns:a16="http://schemas.microsoft.com/office/drawing/2014/main" id="{9F09A967-CA95-BFCC-6B03-AF3F39513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0978" y="332627"/>
            <a:ext cx="1898926" cy="152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C969D0BA-6EA2-4D88-AFDF-B4AAE318C73A" descr="IMG_8565.JPG">
            <a:extLst>
              <a:ext uri="{FF2B5EF4-FFF2-40B4-BE49-F238E27FC236}">
                <a16:creationId xmlns:a16="http://schemas.microsoft.com/office/drawing/2014/main" id="{873AB96D-86D5-1195-B7C9-2FDA9F6748A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210" b="4041"/>
          <a:stretch/>
        </p:blipFill>
        <p:spPr bwMode="auto">
          <a:xfrm>
            <a:off x="5677179" y="3820885"/>
            <a:ext cx="1454423" cy="16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Aperture with solid fill">
            <a:extLst>
              <a:ext uri="{FF2B5EF4-FFF2-40B4-BE49-F238E27FC236}">
                <a16:creationId xmlns:a16="http://schemas.microsoft.com/office/drawing/2014/main" id="{9CBA6C6C-D61C-784D-7389-1CEC696B3A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0140" y="2460174"/>
            <a:ext cx="610337" cy="610337"/>
          </a:xfrm>
          <a:prstGeom prst="rect">
            <a:avLst/>
          </a:prstGeom>
        </p:spPr>
      </p:pic>
      <p:pic>
        <p:nvPicPr>
          <p:cNvPr id="7" name="Graphic 6" descr="Asian Temple with solid fill">
            <a:extLst>
              <a:ext uri="{FF2B5EF4-FFF2-40B4-BE49-F238E27FC236}">
                <a16:creationId xmlns:a16="http://schemas.microsoft.com/office/drawing/2014/main" id="{875FB31D-5581-1C63-3A3A-6241A4B6CB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8821" y="2452244"/>
            <a:ext cx="555300" cy="555300"/>
          </a:xfrm>
          <a:prstGeom prst="rect">
            <a:avLst/>
          </a:prstGeom>
        </p:spPr>
      </p:pic>
      <p:pic>
        <p:nvPicPr>
          <p:cNvPr id="9" name="Graphic 8" descr="Atom outline">
            <a:extLst>
              <a:ext uri="{FF2B5EF4-FFF2-40B4-BE49-F238E27FC236}">
                <a16:creationId xmlns:a16="http://schemas.microsoft.com/office/drawing/2014/main" id="{3B1B7454-6DCB-57E7-5A95-45214F029F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84494" y="5688026"/>
            <a:ext cx="717331" cy="717331"/>
          </a:xfrm>
          <a:prstGeom prst="rect">
            <a:avLst/>
          </a:prstGeom>
        </p:spPr>
      </p:pic>
      <p:pic>
        <p:nvPicPr>
          <p:cNvPr id="11" name="Graphic 10" descr="Agriculture with solid fill">
            <a:extLst>
              <a:ext uri="{FF2B5EF4-FFF2-40B4-BE49-F238E27FC236}">
                <a16:creationId xmlns:a16="http://schemas.microsoft.com/office/drawing/2014/main" id="{E02D7F24-BC72-2AEB-F974-3BD7193407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68089" y="2419893"/>
            <a:ext cx="590252" cy="590252"/>
          </a:xfrm>
          <a:prstGeom prst="rect">
            <a:avLst/>
          </a:prstGeom>
        </p:spPr>
      </p:pic>
      <p:pic>
        <p:nvPicPr>
          <p:cNvPr id="13" name="Graphic 12" descr="Astronaut male with solid fill">
            <a:extLst>
              <a:ext uri="{FF2B5EF4-FFF2-40B4-BE49-F238E27FC236}">
                <a16:creationId xmlns:a16="http://schemas.microsoft.com/office/drawing/2014/main" id="{B6FE5AF0-7756-C63E-D209-E2213912A52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07895" y="5706446"/>
            <a:ext cx="542765" cy="542765"/>
          </a:xfrm>
          <a:prstGeom prst="rect">
            <a:avLst/>
          </a:prstGeom>
        </p:spPr>
      </p:pic>
      <p:pic>
        <p:nvPicPr>
          <p:cNvPr id="31" name="Graphic 30" descr="Alterations &amp; Tailoring outline">
            <a:extLst>
              <a:ext uri="{FF2B5EF4-FFF2-40B4-BE49-F238E27FC236}">
                <a16:creationId xmlns:a16="http://schemas.microsoft.com/office/drawing/2014/main" id="{AF53AC63-90EA-5806-1375-EFAD60AB6A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42137" y="5693911"/>
            <a:ext cx="555300" cy="555300"/>
          </a:xfrm>
          <a:prstGeom prst="rect">
            <a:avLst/>
          </a:prstGeom>
        </p:spPr>
      </p:pic>
      <p:pic>
        <p:nvPicPr>
          <p:cNvPr id="33" name="Picture 32" descr="Businesswoman pointing up">
            <a:extLst>
              <a:ext uri="{FF2B5EF4-FFF2-40B4-BE49-F238E27FC236}">
                <a16:creationId xmlns:a16="http://schemas.microsoft.com/office/drawing/2014/main" id="{2A39918F-D1BA-F043-4C24-19027C2DEE2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8740" y="1352020"/>
            <a:ext cx="2378511" cy="5505980"/>
          </a:xfrm>
          <a:prstGeom prst="rect">
            <a:avLst/>
          </a:prstGeom>
        </p:spPr>
      </p:pic>
    </p:spTree>
    <p:extLst>
      <p:ext uri="{BB962C8B-B14F-4D97-AF65-F5344CB8AC3E}">
        <p14:creationId xmlns:p14="http://schemas.microsoft.com/office/powerpoint/2010/main" val="1187110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CF01-A299-BCAE-A123-8EB4B04E4CD0}"/>
              </a:ext>
            </a:extLst>
          </p:cNvPr>
          <p:cNvSpPr>
            <a:spLocks noGrp="1"/>
          </p:cNvSpPr>
          <p:nvPr>
            <p:ph type="title"/>
          </p:nvPr>
        </p:nvSpPr>
        <p:spPr>
          <a:xfrm>
            <a:off x="260075" y="309927"/>
            <a:ext cx="2781300" cy="1560716"/>
          </a:xfrm>
        </p:spPr>
        <p:txBody>
          <a:bodyPr/>
          <a:lstStyle/>
          <a:p>
            <a:r>
              <a:rPr lang="en-US" dirty="0"/>
              <a:t>The Hui as PAR</a:t>
            </a:r>
          </a:p>
        </p:txBody>
      </p:sp>
      <p:pic>
        <p:nvPicPr>
          <p:cNvPr id="4" name="Picture 3" descr="A diagram of a cycle of information&#10;&#10;Description automatically generated">
            <a:extLst>
              <a:ext uri="{FF2B5EF4-FFF2-40B4-BE49-F238E27FC236}">
                <a16:creationId xmlns:a16="http://schemas.microsoft.com/office/drawing/2014/main" id="{AAEDF026-13D2-066D-26F3-C838C4B33C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33699" y="31550"/>
            <a:ext cx="7909891" cy="6440911"/>
          </a:xfrm>
          <a:prstGeom prst="rect">
            <a:avLst/>
          </a:prstGeom>
        </p:spPr>
      </p:pic>
      <p:sp>
        <p:nvSpPr>
          <p:cNvPr id="5" name="TextBox 4">
            <a:extLst>
              <a:ext uri="{FF2B5EF4-FFF2-40B4-BE49-F238E27FC236}">
                <a16:creationId xmlns:a16="http://schemas.microsoft.com/office/drawing/2014/main" id="{045C7792-062D-698E-0265-BE5FF39B8679}"/>
              </a:ext>
            </a:extLst>
          </p:cNvPr>
          <p:cNvSpPr txBox="1"/>
          <p:nvPr/>
        </p:nvSpPr>
        <p:spPr>
          <a:xfrm>
            <a:off x="2933700" y="6565900"/>
            <a:ext cx="6400800" cy="230832"/>
          </a:xfrm>
          <a:prstGeom prst="rect">
            <a:avLst/>
          </a:prstGeom>
          <a:noFill/>
        </p:spPr>
        <p:txBody>
          <a:bodyPr wrap="square" rtlCol="0">
            <a:spAutoFit/>
          </a:bodyPr>
          <a:lstStyle/>
          <a:p>
            <a:r>
              <a:rPr lang="en-US" sz="900">
                <a:hlinkClick r:id="rId3" tooltip="https://www.frontiersin.org/articles/10.3389/fbuil.2020.00139/full"/>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58127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6330-3952-EBD9-7959-B75043A61DD0}"/>
            </a:ext>
          </a:extLst>
        </p:cNvPr>
        <p:cNvGrpSpPr/>
        <p:nvPr/>
      </p:nvGrpSpPr>
      <p:grpSpPr>
        <a:xfrm>
          <a:off x="0" y="0"/>
          <a:ext cx="0" cy="0"/>
          <a:chOff x="0" y="0"/>
          <a:chExt cx="0" cy="0"/>
        </a:xfrm>
      </p:grpSpPr>
      <p:pic>
        <p:nvPicPr>
          <p:cNvPr id="4" name="Picture 3" descr="A diagram of a cycle of information&#10;&#10;Description automatically generated">
            <a:extLst>
              <a:ext uri="{FF2B5EF4-FFF2-40B4-BE49-F238E27FC236}">
                <a16:creationId xmlns:a16="http://schemas.microsoft.com/office/drawing/2014/main" id="{9DB69496-2BEB-09E4-0883-4A8A35EF72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29200" y="355822"/>
            <a:ext cx="7095711" cy="5777936"/>
          </a:xfrm>
          <a:prstGeom prst="rect">
            <a:avLst/>
          </a:prstGeom>
        </p:spPr>
      </p:pic>
      <p:pic>
        <p:nvPicPr>
          <p:cNvPr id="3" name="Picture 2" descr="A diagram of a cycle of information&#10;&#10;Description automatically generated">
            <a:extLst>
              <a:ext uri="{FF2B5EF4-FFF2-40B4-BE49-F238E27FC236}">
                <a16:creationId xmlns:a16="http://schemas.microsoft.com/office/drawing/2014/main" id="{EA122C27-F115-48AD-E267-A06F57C3C220}"/>
              </a:ext>
            </a:extLst>
          </p:cNvPr>
          <p:cNvPicPr>
            <a:picLocks noChangeAspect="1"/>
          </p:cNvPicPr>
          <p:nvPr/>
        </p:nvPicPr>
        <p:blipFill>
          <a:blip r:embed="rId2">
            <a:alphaModFix amt="67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70" y="-408983"/>
            <a:ext cx="6877994" cy="5600652"/>
          </a:xfrm>
          <a:prstGeom prst="rect">
            <a:avLst/>
          </a:prstGeom>
        </p:spPr>
      </p:pic>
      <p:sp>
        <p:nvSpPr>
          <p:cNvPr id="2" name="Title 1">
            <a:extLst>
              <a:ext uri="{FF2B5EF4-FFF2-40B4-BE49-F238E27FC236}">
                <a16:creationId xmlns:a16="http://schemas.microsoft.com/office/drawing/2014/main" id="{AF605829-4018-CD78-8F77-993F1C9703F5}"/>
              </a:ext>
            </a:extLst>
          </p:cNvPr>
          <p:cNvSpPr>
            <a:spLocks noGrp="1"/>
          </p:cNvSpPr>
          <p:nvPr>
            <p:ph type="title"/>
          </p:nvPr>
        </p:nvSpPr>
        <p:spPr>
          <a:xfrm>
            <a:off x="67089" y="4982814"/>
            <a:ext cx="8891559" cy="1560716"/>
          </a:xfrm>
        </p:spPr>
        <p:txBody>
          <a:bodyPr>
            <a:normAutofit fontScale="90000"/>
          </a:bodyPr>
          <a:lstStyle/>
          <a:p>
            <a:r>
              <a:rPr lang="en-US" dirty="0"/>
              <a:t>The Double Whammy: Action-Reflection at the Operational Level, New theory at the PhD level</a:t>
            </a:r>
          </a:p>
        </p:txBody>
      </p:sp>
    </p:spTree>
    <p:extLst>
      <p:ext uri="{BB962C8B-B14F-4D97-AF65-F5344CB8AC3E}">
        <p14:creationId xmlns:p14="http://schemas.microsoft.com/office/powerpoint/2010/main" val="51249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0ACF-F993-6E7E-EAE9-0779FD5933E7}"/>
              </a:ext>
            </a:extLst>
          </p:cNvPr>
          <p:cNvSpPr>
            <a:spLocks noGrp="1"/>
          </p:cNvSpPr>
          <p:nvPr>
            <p:ph type="title"/>
          </p:nvPr>
        </p:nvSpPr>
        <p:spPr>
          <a:xfrm>
            <a:off x="453260" y="248341"/>
            <a:ext cx="2741886" cy="3083437"/>
          </a:xfrm>
        </p:spPr>
        <p:txBody>
          <a:bodyPr/>
          <a:lstStyle/>
          <a:p>
            <a:r>
              <a:rPr lang="en-US" dirty="0"/>
              <a:t>PAR &amp; Academic  Research Process</a:t>
            </a:r>
          </a:p>
        </p:txBody>
      </p:sp>
      <p:pic>
        <p:nvPicPr>
          <p:cNvPr id="6" name="Picture 5" descr="A diagram of a research process&#10;&#10;Description automatically generated">
            <a:extLst>
              <a:ext uri="{FF2B5EF4-FFF2-40B4-BE49-F238E27FC236}">
                <a16:creationId xmlns:a16="http://schemas.microsoft.com/office/drawing/2014/main" id="{34C6BE40-49F1-BA1D-66E9-203FD54AA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793" y="-157655"/>
            <a:ext cx="7229175" cy="7445854"/>
          </a:xfrm>
          <a:prstGeom prst="rect">
            <a:avLst/>
          </a:prstGeom>
        </p:spPr>
      </p:pic>
      <p:grpSp>
        <p:nvGrpSpPr>
          <p:cNvPr id="13" name="Group 12">
            <a:extLst>
              <a:ext uri="{FF2B5EF4-FFF2-40B4-BE49-F238E27FC236}">
                <a16:creationId xmlns:a16="http://schemas.microsoft.com/office/drawing/2014/main" id="{9B48C608-7876-D64C-A6C2-59B948A18E99}"/>
              </a:ext>
            </a:extLst>
          </p:cNvPr>
          <p:cNvGrpSpPr/>
          <p:nvPr/>
        </p:nvGrpSpPr>
        <p:grpSpPr>
          <a:xfrm>
            <a:off x="4751822" y="2382724"/>
            <a:ext cx="6611760" cy="1964520"/>
            <a:chOff x="4751822" y="2382724"/>
            <a:chExt cx="6611760" cy="1964520"/>
          </a:xfrm>
        </p:grpSpPr>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67914B16-7503-2FE3-9851-692CB8BD6922}"/>
                    </a:ext>
                  </a:extLst>
                </p14:cNvPr>
                <p14:cNvContentPartPr/>
                <p14:nvPr/>
              </p14:nvContentPartPr>
              <p14:xfrm>
                <a:off x="4751822" y="2382724"/>
                <a:ext cx="5615640" cy="1964520"/>
              </p14:xfrm>
            </p:contentPart>
          </mc:Choice>
          <mc:Fallback>
            <p:pic>
              <p:nvPicPr>
                <p:cNvPr id="7" name="Ink 6">
                  <a:extLst>
                    <a:ext uri="{FF2B5EF4-FFF2-40B4-BE49-F238E27FC236}">
                      <a16:creationId xmlns:a16="http://schemas.microsoft.com/office/drawing/2014/main" id="{67914B16-7503-2FE3-9851-692CB8BD6922}"/>
                    </a:ext>
                  </a:extLst>
                </p:cNvPr>
                <p:cNvPicPr/>
                <p:nvPr/>
              </p:nvPicPr>
              <p:blipFill>
                <a:blip r:embed="rId4"/>
                <a:stretch>
                  <a:fillRect/>
                </a:stretch>
              </p:blipFill>
              <p:spPr>
                <a:xfrm>
                  <a:off x="4742822" y="2374084"/>
                  <a:ext cx="5633280" cy="19821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47E48EAD-DABD-578F-0291-DDA2DF296300}"/>
                    </a:ext>
                  </a:extLst>
                </p14:cNvPr>
                <p14:cNvContentPartPr/>
                <p14:nvPr/>
              </p14:nvContentPartPr>
              <p14:xfrm>
                <a:off x="10369982" y="3901564"/>
                <a:ext cx="286920" cy="44280"/>
              </p14:xfrm>
            </p:contentPart>
          </mc:Choice>
          <mc:Fallback>
            <p:pic>
              <p:nvPicPr>
                <p:cNvPr id="8" name="Ink 7">
                  <a:extLst>
                    <a:ext uri="{FF2B5EF4-FFF2-40B4-BE49-F238E27FC236}">
                      <a16:creationId xmlns:a16="http://schemas.microsoft.com/office/drawing/2014/main" id="{47E48EAD-DABD-578F-0291-DDA2DF296300}"/>
                    </a:ext>
                  </a:extLst>
                </p:cNvPr>
                <p:cNvPicPr/>
                <p:nvPr/>
              </p:nvPicPr>
              <p:blipFill>
                <a:blip r:embed="rId6"/>
                <a:stretch>
                  <a:fillRect/>
                </a:stretch>
              </p:blipFill>
              <p:spPr>
                <a:xfrm>
                  <a:off x="10360982" y="3892924"/>
                  <a:ext cx="30456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7033209F-A904-538B-E8EF-0349B1A30D74}"/>
                    </a:ext>
                  </a:extLst>
                </p14:cNvPr>
                <p14:cNvContentPartPr/>
                <p14:nvPr/>
              </p14:nvContentPartPr>
              <p14:xfrm>
                <a:off x="6948542" y="2484964"/>
                <a:ext cx="4415040" cy="1476720"/>
              </p14:xfrm>
            </p:contentPart>
          </mc:Choice>
          <mc:Fallback>
            <p:pic>
              <p:nvPicPr>
                <p:cNvPr id="11" name="Ink 10">
                  <a:extLst>
                    <a:ext uri="{FF2B5EF4-FFF2-40B4-BE49-F238E27FC236}">
                      <a16:creationId xmlns:a16="http://schemas.microsoft.com/office/drawing/2014/main" id="{7033209F-A904-538B-E8EF-0349B1A30D74}"/>
                    </a:ext>
                  </a:extLst>
                </p:cNvPr>
                <p:cNvPicPr/>
                <p:nvPr/>
              </p:nvPicPr>
              <p:blipFill>
                <a:blip r:embed="rId8"/>
                <a:stretch>
                  <a:fillRect/>
                </a:stretch>
              </p:blipFill>
              <p:spPr>
                <a:xfrm>
                  <a:off x="6939542" y="2475964"/>
                  <a:ext cx="4432680" cy="1494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B0C35869-B541-93BE-3B2D-D071EBCB975F}"/>
                  </a:ext>
                </a:extLst>
              </p14:cNvPr>
              <p14:cNvContentPartPr/>
              <p14:nvPr/>
            </p14:nvContentPartPr>
            <p14:xfrm>
              <a:off x="391142" y="2203444"/>
              <a:ext cx="2374560" cy="1095480"/>
            </p14:xfrm>
          </p:contentPart>
        </mc:Choice>
        <mc:Fallback>
          <p:pic>
            <p:nvPicPr>
              <p:cNvPr id="14" name="Ink 13">
                <a:extLst>
                  <a:ext uri="{FF2B5EF4-FFF2-40B4-BE49-F238E27FC236}">
                    <a16:creationId xmlns:a16="http://schemas.microsoft.com/office/drawing/2014/main" id="{B0C35869-B541-93BE-3B2D-D071EBCB975F}"/>
                  </a:ext>
                </a:extLst>
              </p:cNvPr>
              <p:cNvPicPr/>
              <p:nvPr/>
            </p:nvPicPr>
            <p:blipFill>
              <a:blip r:embed="rId10"/>
              <a:stretch>
                <a:fillRect/>
              </a:stretch>
            </p:blipFill>
            <p:spPr>
              <a:xfrm>
                <a:off x="382502" y="2194804"/>
                <a:ext cx="2392200" cy="1113120"/>
              </a:xfrm>
              <a:prstGeom prst="rect">
                <a:avLst/>
              </a:prstGeom>
            </p:spPr>
          </p:pic>
        </mc:Fallback>
      </mc:AlternateContent>
    </p:spTree>
    <p:extLst>
      <p:ext uri="{BB962C8B-B14F-4D97-AF65-F5344CB8AC3E}">
        <p14:creationId xmlns:p14="http://schemas.microsoft.com/office/powerpoint/2010/main" val="174043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000A-C9DD-63D4-909D-AB50E5E1D95C}"/>
              </a:ext>
            </a:extLst>
          </p:cNvPr>
          <p:cNvSpPr>
            <a:spLocks noGrp="1"/>
          </p:cNvSpPr>
          <p:nvPr>
            <p:ph type="title"/>
          </p:nvPr>
        </p:nvSpPr>
        <p:spPr>
          <a:xfrm>
            <a:off x="0" y="568345"/>
            <a:ext cx="12076386" cy="787489"/>
          </a:xfrm>
        </p:spPr>
        <p:txBody>
          <a:bodyPr/>
          <a:lstStyle/>
          <a:p>
            <a:r>
              <a:rPr lang="en-US" dirty="0"/>
              <a:t>Interviews vs Focus Groups vs Consultations</a:t>
            </a:r>
          </a:p>
        </p:txBody>
      </p:sp>
      <p:sp>
        <p:nvSpPr>
          <p:cNvPr id="4" name="TextBox 3">
            <a:extLst>
              <a:ext uri="{FF2B5EF4-FFF2-40B4-BE49-F238E27FC236}">
                <a16:creationId xmlns:a16="http://schemas.microsoft.com/office/drawing/2014/main" id="{CFD6A4BB-6AB0-63D9-1564-41CCD2084A9D}"/>
              </a:ext>
            </a:extLst>
          </p:cNvPr>
          <p:cNvSpPr txBox="1"/>
          <p:nvPr/>
        </p:nvSpPr>
        <p:spPr>
          <a:xfrm>
            <a:off x="2816772" y="231228"/>
            <a:ext cx="5682005" cy="369332"/>
          </a:xfrm>
          <a:prstGeom prst="rect">
            <a:avLst/>
          </a:prstGeom>
          <a:noFill/>
        </p:spPr>
        <p:txBody>
          <a:bodyPr wrap="none" rtlCol="0">
            <a:spAutoFit/>
          </a:bodyPr>
          <a:lstStyle/>
          <a:p>
            <a:r>
              <a:rPr lang="en-US" dirty="0"/>
              <a:t>METHODS WITHIN THE PROCESS (FRAMEWORK)</a:t>
            </a:r>
          </a:p>
        </p:txBody>
      </p:sp>
      <p:graphicFrame>
        <p:nvGraphicFramePr>
          <p:cNvPr id="5" name="Table 4">
            <a:extLst>
              <a:ext uri="{FF2B5EF4-FFF2-40B4-BE49-F238E27FC236}">
                <a16:creationId xmlns:a16="http://schemas.microsoft.com/office/drawing/2014/main" id="{B8DE9DD7-0912-8364-0673-B052D099CB0D}"/>
              </a:ext>
            </a:extLst>
          </p:cNvPr>
          <p:cNvGraphicFramePr>
            <a:graphicFrameLocks noGrp="1"/>
          </p:cNvGraphicFramePr>
          <p:nvPr>
            <p:extLst>
              <p:ext uri="{D42A27DB-BD31-4B8C-83A1-F6EECF244321}">
                <p14:modId xmlns:p14="http://schemas.microsoft.com/office/powerpoint/2010/main" val="1340524087"/>
              </p:ext>
            </p:extLst>
          </p:nvPr>
        </p:nvGraphicFramePr>
        <p:xfrm>
          <a:off x="268013" y="1355834"/>
          <a:ext cx="11540360" cy="5799159"/>
        </p:xfrm>
        <a:graphic>
          <a:graphicData uri="http://schemas.openxmlformats.org/drawingml/2006/table">
            <a:tbl>
              <a:tblPr firstRow="1" bandRow="1">
                <a:tableStyleId>{5C22544A-7EE6-4342-B048-85BDC9FD1C3A}</a:tableStyleId>
              </a:tblPr>
              <a:tblGrid>
                <a:gridCol w="2885090">
                  <a:extLst>
                    <a:ext uri="{9D8B030D-6E8A-4147-A177-3AD203B41FA5}">
                      <a16:colId xmlns:a16="http://schemas.microsoft.com/office/drawing/2014/main" val="2419185914"/>
                    </a:ext>
                  </a:extLst>
                </a:gridCol>
                <a:gridCol w="2885090">
                  <a:extLst>
                    <a:ext uri="{9D8B030D-6E8A-4147-A177-3AD203B41FA5}">
                      <a16:colId xmlns:a16="http://schemas.microsoft.com/office/drawing/2014/main" val="4255324958"/>
                    </a:ext>
                  </a:extLst>
                </a:gridCol>
                <a:gridCol w="2885090">
                  <a:extLst>
                    <a:ext uri="{9D8B030D-6E8A-4147-A177-3AD203B41FA5}">
                      <a16:colId xmlns:a16="http://schemas.microsoft.com/office/drawing/2014/main" val="16447781"/>
                    </a:ext>
                  </a:extLst>
                </a:gridCol>
                <a:gridCol w="2885090">
                  <a:extLst>
                    <a:ext uri="{9D8B030D-6E8A-4147-A177-3AD203B41FA5}">
                      <a16:colId xmlns:a16="http://schemas.microsoft.com/office/drawing/2014/main" val="3938153392"/>
                    </a:ext>
                  </a:extLst>
                </a:gridCol>
              </a:tblGrid>
              <a:tr h="702692">
                <a:tc>
                  <a:txBody>
                    <a:bodyPr/>
                    <a:lstStyle/>
                    <a:p>
                      <a:r>
                        <a:rPr lang="en-US" dirty="0"/>
                        <a:t>Characteristics</a:t>
                      </a:r>
                    </a:p>
                  </a:txBody>
                  <a:tcPr/>
                </a:tc>
                <a:tc>
                  <a:txBody>
                    <a:bodyPr/>
                    <a:lstStyle/>
                    <a:p>
                      <a:r>
                        <a:rPr lang="en-US" dirty="0"/>
                        <a:t>Interviews/ Storytelling</a:t>
                      </a:r>
                    </a:p>
                  </a:txBody>
                  <a:tcPr/>
                </a:tc>
                <a:tc>
                  <a:txBody>
                    <a:bodyPr/>
                    <a:lstStyle/>
                    <a:p>
                      <a:r>
                        <a:rPr lang="en-US" dirty="0"/>
                        <a:t>Focus Groups</a:t>
                      </a:r>
                    </a:p>
                  </a:txBody>
                  <a:tcPr/>
                </a:tc>
                <a:tc>
                  <a:txBody>
                    <a:bodyPr/>
                    <a:lstStyle/>
                    <a:p>
                      <a:r>
                        <a:rPr lang="en-US" dirty="0"/>
                        <a:t>Consultations</a:t>
                      </a:r>
                    </a:p>
                  </a:txBody>
                  <a:tcPr/>
                </a:tc>
                <a:extLst>
                  <a:ext uri="{0D108BD9-81ED-4DB2-BD59-A6C34878D82A}">
                    <a16:rowId xmlns:a16="http://schemas.microsoft.com/office/drawing/2014/main" val="363807704"/>
                  </a:ext>
                </a:extLst>
              </a:tr>
              <a:tr h="400895">
                <a:tc>
                  <a:txBody>
                    <a:bodyPr/>
                    <a:lstStyle/>
                    <a:p>
                      <a:r>
                        <a:rPr lang="en-US" dirty="0"/>
                        <a:t>Number of Persons</a:t>
                      </a:r>
                    </a:p>
                  </a:txBody>
                  <a:tcPr/>
                </a:tc>
                <a:tc>
                  <a:txBody>
                    <a:bodyPr/>
                    <a:lstStyle/>
                    <a:p>
                      <a:r>
                        <a:rPr lang="en-US" dirty="0"/>
                        <a:t>1 or 2 or family</a:t>
                      </a:r>
                    </a:p>
                  </a:txBody>
                  <a:tcPr/>
                </a:tc>
                <a:tc>
                  <a:txBody>
                    <a:bodyPr/>
                    <a:lstStyle/>
                    <a:p>
                      <a:r>
                        <a:rPr lang="en-US" dirty="0"/>
                        <a:t>5-12</a:t>
                      </a:r>
                    </a:p>
                  </a:txBody>
                  <a:tcPr/>
                </a:tc>
                <a:tc>
                  <a:txBody>
                    <a:bodyPr/>
                    <a:lstStyle/>
                    <a:p>
                      <a:r>
                        <a:rPr lang="en-US" dirty="0"/>
                        <a:t>20-45</a:t>
                      </a:r>
                    </a:p>
                  </a:txBody>
                  <a:tcPr/>
                </a:tc>
                <a:extLst>
                  <a:ext uri="{0D108BD9-81ED-4DB2-BD59-A6C34878D82A}">
                    <a16:rowId xmlns:a16="http://schemas.microsoft.com/office/drawing/2014/main" val="967917328"/>
                  </a:ext>
                </a:extLst>
              </a:tr>
              <a:tr h="486479">
                <a:tc>
                  <a:txBody>
                    <a:bodyPr/>
                    <a:lstStyle/>
                    <a:p>
                      <a:r>
                        <a:rPr lang="en-US" dirty="0"/>
                        <a:t>No needed</a:t>
                      </a:r>
                    </a:p>
                  </a:txBody>
                  <a:tcPr/>
                </a:tc>
                <a:tc>
                  <a:txBody>
                    <a:bodyPr/>
                    <a:lstStyle/>
                    <a:p>
                      <a:r>
                        <a:rPr lang="en-US" dirty="0"/>
                        <a:t>Story-telling 10-15</a:t>
                      </a:r>
                    </a:p>
                    <a:p>
                      <a:r>
                        <a:rPr lang="en-US" dirty="0"/>
                        <a:t>Analytical Questions 30+</a:t>
                      </a:r>
                    </a:p>
                  </a:txBody>
                  <a:tcPr/>
                </a:tc>
                <a:tc>
                  <a:txBody>
                    <a:bodyPr/>
                    <a:lstStyle/>
                    <a:p>
                      <a:r>
                        <a:rPr lang="en-US" dirty="0"/>
                        <a:t>At least one per cycle of the PAR</a:t>
                      </a:r>
                    </a:p>
                  </a:txBody>
                  <a:tcPr/>
                </a:tc>
                <a:tc>
                  <a:txBody>
                    <a:bodyPr/>
                    <a:lstStyle/>
                    <a:p>
                      <a:r>
                        <a:rPr lang="en-US" dirty="0"/>
                        <a:t>1-5</a:t>
                      </a:r>
                    </a:p>
                  </a:txBody>
                  <a:tcPr/>
                </a:tc>
                <a:extLst>
                  <a:ext uri="{0D108BD9-81ED-4DB2-BD59-A6C34878D82A}">
                    <a16:rowId xmlns:a16="http://schemas.microsoft.com/office/drawing/2014/main" val="812596839"/>
                  </a:ext>
                </a:extLst>
              </a:tr>
              <a:tr h="702692">
                <a:tc>
                  <a:txBody>
                    <a:bodyPr/>
                    <a:lstStyle/>
                    <a:p>
                      <a:r>
                        <a:rPr lang="en-US" dirty="0"/>
                        <a:t>Definition of the issue</a:t>
                      </a:r>
                    </a:p>
                  </a:txBody>
                  <a:tcPr/>
                </a:tc>
                <a:tc>
                  <a:txBody>
                    <a:bodyPr/>
                    <a:lstStyle/>
                    <a:p>
                      <a:r>
                        <a:rPr lang="en-US" dirty="0"/>
                        <a:t>Well Defined</a:t>
                      </a:r>
                    </a:p>
                    <a:p>
                      <a:r>
                        <a:rPr lang="en-US" dirty="0" err="1"/>
                        <a:t>Focussed</a:t>
                      </a:r>
                      <a:r>
                        <a:rPr lang="en-US" dirty="0"/>
                        <a:t> questions, though open ended</a:t>
                      </a:r>
                    </a:p>
                    <a:p>
                      <a:r>
                        <a:rPr lang="en-US" dirty="0"/>
                        <a:t>Thin truth</a:t>
                      </a:r>
                    </a:p>
                  </a:txBody>
                  <a:tcPr/>
                </a:tc>
                <a:tc>
                  <a:txBody>
                    <a:bodyPr/>
                    <a:lstStyle/>
                    <a:p>
                      <a:r>
                        <a:rPr lang="en-US" dirty="0"/>
                        <a:t>Can go different directions</a:t>
                      </a:r>
                    </a:p>
                  </a:txBody>
                  <a:tcPr/>
                </a:tc>
                <a:tc>
                  <a:txBody>
                    <a:bodyPr/>
                    <a:lstStyle/>
                    <a:p>
                      <a:r>
                        <a:rPr lang="en-US" dirty="0"/>
                        <a:t>Multiple Perspectives on Central issues</a:t>
                      </a:r>
                    </a:p>
                    <a:p>
                      <a:r>
                        <a:rPr lang="en-US" dirty="0"/>
                        <a:t>May result in consensus or not</a:t>
                      </a:r>
                    </a:p>
                    <a:p>
                      <a:r>
                        <a:rPr lang="en-US" dirty="0"/>
                        <a:t>Significant Deviations</a:t>
                      </a:r>
                    </a:p>
                    <a:p>
                      <a:r>
                        <a:rPr lang="en-US" dirty="0"/>
                        <a:t>Thick Truth</a:t>
                      </a:r>
                    </a:p>
                  </a:txBody>
                  <a:tcPr/>
                </a:tc>
                <a:extLst>
                  <a:ext uri="{0D108BD9-81ED-4DB2-BD59-A6C34878D82A}">
                    <a16:rowId xmlns:a16="http://schemas.microsoft.com/office/drawing/2014/main" val="1882048083"/>
                  </a:ext>
                </a:extLst>
              </a:tr>
              <a:tr h="702692">
                <a:tc>
                  <a:txBody>
                    <a:bodyPr/>
                    <a:lstStyle/>
                    <a:p>
                      <a:r>
                        <a:rPr lang="en-US" dirty="0"/>
                        <a:t>Researchers role</a:t>
                      </a:r>
                    </a:p>
                  </a:txBody>
                  <a:tcPr/>
                </a:tc>
                <a:tc>
                  <a:txBody>
                    <a:bodyPr/>
                    <a:lstStyle/>
                    <a:p>
                      <a:r>
                        <a:rPr lang="en-US" dirty="0"/>
                        <a:t>Set up, do interviews, analyze</a:t>
                      </a:r>
                    </a:p>
                  </a:txBody>
                  <a:tcPr/>
                </a:tc>
                <a:tc>
                  <a:txBody>
                    <a:bodyPr/>
                    <a:lstStyle/>
                    <a:p>
                      <a:r>
                        <a:rPr lang="en-US" dirty="0"/>
                        <a:t>Needs to manage group dynamics well, </a:t>
                      </a:r>
                    </a:p>
                  </a:txBody>
                  <a:tcPr/>
                </a:tc>
                <a:tc>
                  <a:txBody>
                    <a:bodyPr/>
                    <a:lstStyle/>
                    <a:p>
                      <a:r>
                        <a:rPr lang="en-US" dirty="0"/>
                        <a:t>Preplanning as part of team to accomplish some level of consensus about the issue at hand. </a:t>
                      </a:r>
                    </a:p>
                  </a:txBody>
                  <a:tcPr/>
                </a:tc>
                <a:extLst>
                  <a:ext uri="{0D108BD9-81ED-4DB2-BD59-A6C34878D82A}">
                    <a16:rowId xmlns:a16="http://schemas.microsoft.com/office/drawing/2014/main" val="3268779374"/>
                  </a:ext>
                </a:extLst>
              </a:tr>
              <a:tr h="702692">
                <a:tc>
                  <a:txBody>
                    <a:bodyPr/>
                    <a:lstStyle/>
                    <a:p>
                      <a:r>
                        <a:rPr lang="en-US" dirty="0"/>
                        <a:t>Analysis</a:t>
                      </a:r>
                    </a:p>
                  </a:txBody>
                  <a:tcPr/>
                </a:tc>
                <a:tc>
                  <a:txBody>
                    <a:bodyPr/>
                    <a:lstStyle/>
                    <a:p>
                      <a:r>
                        <a:rPr lang="en-US" dirty="0"/>
                        <a:t>Some aspects quantitative</a:t>
                      </a:r>
                    </a:p>
                    <a:p>
                      <a:r>
                        <a:rPr lang="en-US" dirty="0"/>
                        <a:t>Story checking</a:t>
                      </a:r>
                    </a:p>
                    <a:p>
                      <a:r>
                        <a:rPr lang="en-US" dirty="0"/>
                        <a:t>Searching for Themes</a:t>
                      </a:r>
                    </a:p>
                    <a:p>
                      <a:r>
                        <a:rPr lang="en-US" dirty="0"/>
                        <a:t>Coding</a:t>
                      </a:r>
                    </a:p>
                    <a:p>
                      <a:r>
                        <a:rPr lang="en-US" dirty="0"/>
                        <a:t>Comparing with theory.</a:t>
                      </a:r>
                    </a:p>
                  </a:txBody>
                  <a:tcPr/>
                </a:tc>
                <a:tc>
                  <a:txBody>
                    <a:bodyPr/>
                    <a:lstStyle/>
                    <a:p>
                      <a:r>
                        <a:rPr lang="en-US" dirty="0"/>
                        <a:t>Qualitative</a:t>
                      </a:r>
                    </a:p>
                    <a:p>
                      <a:r>
                        <a:rPr lang="en-US" dirty="0"/>
                        <a:t>Extensive write ups</a:t>
                      </a:r>
                    </a:p>
                    <a:p>
                      <a:r>
                        <a:rPr lang="en-US" dirty="0"/>
                        <a:t>Generating theoretical frameworks</a:t>
                      </a:r>
                    </a:p>
                  </a:txBody>
                  <a:tcPr/>
                </a:tc>
                <a:tc>
                  <a:txBody>
                    <a:bodyPr/>
                    <a:lstStyle/>
                    <a:p>
                      <a:r>
                        <a:rPr lang="en-US" dirty="0"/>
                        <a:t>Presentations plus responses and discussions</a:t>
                      </a:r>
                    </a:p>
                    <a:p>
                      <a:r>
                        <a:rPr lang="en-US" dirty="0"/>
                        <a:t>Integration into conference proceedings</a:t>
                      </a:r>
                    </a:p>
                    <a:p>
                      <a:r>
                        <a:rPr lang="en-US" dirty="0"/>
                        <a:t>Community identification of themes.  Creating theory</a:t>
                      </a:r>
                    </a:p>
                  </a:txBody>
                  <a:tcPr/>
                </a:tc>
                <a:extLst>
                  <a:ext uri="{0D108BD9-81ED-4DB2-BD59-A6C34878D82A}">
                    <a16:rowId xmlns:a16="http://schemas.microsoft.com/office/drawing/2014/main" val="1999752470"/>
                  </a:ext>
                </a:extLst>
              </a:tr>
              <a:tr h="70269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24511794"/>
                  </a:ext>
                </a:extLst>
              </a:tr>
            </a:tbl>
          </a:graphicData>
        </a:graphic>
      </p:graphicFrame>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43A853C0-F714-AF3A-75F8-3DE333B1190A}"/>
                  </a:ext>
                </a:extLst>
              </p14:cNvPr>
              <p14:cNvContentPartPr/>
              <p14:nvPr/>
            </p14:nvContentPartPr>
            <p14:xfrm>
              <a:off x="4163942" y="207244"/>
              <a:ext cx="960120" cy="358920"/>
            </p14:xfrm>
          </p:contentPart>
        </mc:Choice>
        <mc:Fallback>
          <p:pic>
            <p:nvPicPr>
              <p:cNvPr id="6" name="Ink 5">
                <a:extLst>
                  <a:ext uri="{FF2B5EF4-FFF2-40B4-BE49-F238E27FC236}">
                    <a16:creationId xmlns:a16="http://schemas.microsoft.com/office/drawing/2014/main" id="{43A853C0-F714-AF3A-75F8-3DE333B1190A}"/>
                  </a:ext>
                </a:extLst>
              </p:cNvPr>
              <p:cNvPicPr/>
              <p:nvPr/>
            </p:nvPicPr>
            <p:blipFill>
              <a:blip r:embed="rId3"/>
              <a:stretch>
                <a:fillRect/>
              </a:stretch>
            </p:blipFill>
            <p:spPr>
              <a:xfrm>
                <a:off x="4154942" y="198244"/>
                <a:ext cx="977760" cy="376560"/>
              </a:xfrm>
              <a:prstGeom prst="rect">
                <a:avLst/>
              </a:prstGeom>
            </p:spPr>
          </p:pic>
        </mc:Fallback>
      </mc:AlternateContent>
    </p:spTree>
    <p:extLst>
      <p:ext uri="{BB962C8B-B14F-4D97-AF65-F5344CB8AC3E}">
        <p14:creationId xmlns:p14="http://schemas.microsoft.com/office/powerpoint/2010/main" val="397752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CD411-0752-3745-A4F9-C4B2D548B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20098-2E43-1CFB-89B2-81678A73AC03}"/>
              </a:ext>
            </a:extLst>
          </p:cNvPr>
          <p:cNvSpPr>
            <a:spLocks noGrp="1"/>
          </p:cNvSpPr>
          <p:nvPr>
            <p:ph type="title"/>
          </p:nvPr>
        </p:nvSpPr>
        <p:spPr>
          <a:xfrm>
            <a:off x="0" y="568345"/>
            <a:ext cx="12076386" cy="787489"/>
          </a:xfrm>
        </p:spPr>
        <p:txBody>
          <a:bodyPr/>
          <a:lstStyle/>
          <a:p>
            <a:r>
              <a:rPr lang="en-US" dirty="0"/>
              <a:t>Interviews vs Focus Groups vs Consultations</a:t>
            </a:r>
          </a:p>
        </p:txBody>
      </p:sp>
      <p:sp>
        <p:nvSpPr>
          <p:cNvPr id="4" name="TextBox 3">
            <a:extLst>
              <a:ext uri="{FF2B5EF4-FFF2-40B4-BE49-F238E27FC236}">
                <a16:creationId xmlns:a16="http://schemas.microsoft.com/office/drawing/2014/main" id="{76123CDC-C76C-36A6-1C4E-1A57FDCAC5E2}"/>
              </a:ext>
            </a:extLst>
          </p:cNvPr>
          <p:cNvSpPr txBox="1"/>
          <p:nvPr/>
        </p:nvSpPr>
        <p:spPr>
          <a:xfrm>
            <a:off x="2816772" y="231228"/>
            <a:ext cx="5682005" cy="369332"/>
          </a:xfrm>
          <a:prstGeom prst="rect">
            <a:avLst/>
          </a:prstGeom>
          <a:noFill/>
        </p:spPr>
        <p:txBody>
          <a:bodyPr wrap="none" rtlCol="0">
            <a:spAutoFit/>
          </a:bodyPr>
          <a:lstStyle/>
          <a:p>
            <a:r>
              <a:rPr lang="en-US" dirty="0"/>
              <a:t>METHODS WITHIN THE PROCESS (FRAMEWORK)</a:t>
            </a:r>
          </a:p>
        </p:txBody>
      </p:sp>
      <p:graphicFrame>
        <p:nvGraphicFramePr>
          <p:cNvPr id="5" name="Table 4">
            <a:extLst>
              <a:ext uri="{FF2B5EF4-FFF2-40B4-BE49-F238E27FC236}">
                <a16:creationId xmlns:a16="http://schemas.microsoft.com/office/drawing/2014/main" id="{955D0E3E-7FC1-0E2E-DAB4-7C42994F73F1}"/>
              </a:ext>
            </a:extLst>
          </p:cNvPr>
          <p:cNvGraphicFramePr>
            <a:graphicFrameLocks noGrp="1"/>
          </p:cNvGraphicFramePr>
          <p:nvPr>
            <p:extLst>
              <p:ext uri="{D42A27DB-BD31-4B8C-83A1-F6EECF244321}">
                <p14:modId xmlns:p14="http://schemas.microsoft.com/office/powerpoint/2010/main" val="3030362936"/>
              </p:ext>
            </p:extLst>
          </p:nvPr>
        </p:nvGraphicFramePr>
        <p:xfrm>
          <a:off x="268013" y="1355834"/>
          <a:ext cx="11540360" cy="5189860"/>
        </p:xfrm>
        <a:graphic>
          <a:graphicData uri="http://schemas.openxmlformats.org/drawingml/2006/table">
            <a:tbl>
              <a:tblPr firstRow="1" bandRow="1">
                <a:tableStyleId>{5C22544A-7EE6-4342-B048-85BDC9FD1C3A}</a:tableStyleId>
              </a:tblPr>
              <a:tblGrid>
                <a:gridCol w="2885090">
                  <a:extLst>
                    <a:ext uri="{9D8B030D-6E8A-4147-A177-3AD203B41FA5}">
                      <a16:colId xmlns:a16="http://schemas.microsoft.com/office/drawing/2014/main" val="2419185914"/>
                    </a:ext>
                  </a:extLst>
                </a:gridCol>
                <a:gridCol w="2885090">
                  <a:extLst>
                    <a:ext uri="{9D8B030D-6E8A-4147-A177-3AD203B41FA5}">
                      <a16:colId xmlns:a16="http://schemas.microsoft.com/office/drawing/2014/main" val="4255324958"/>
                    </a:ext>
                  </a:extLst>
                </a:gridCol>
                <a:gridCol w="2885090">
                  <a:extLst>
                    <a:ext uri="{9D8B030D-6E8A-4147-A177-3AD203B41FA5}">
                      <a16:colId xmlns:a16="http://schemas.microsoft.com/office/drawing/2014/main" val="16447781"/>
                    </a:ext>
                  </a:extLst>
                </a:gridCol>
                <a:gridCol w="2885090">
                  <a:extLst>
                    <a:ext uri="{9D8B030D-6E8A-4147-A177-3AD203B41FA5}">
                      <a16:colId xmlns:a16="http://schemas.microsoft.com/office/drawing/2014/main" val="3938153392"/>
                    </a:ext>
                  </a:extLst>
                </a:gridCol>
              </a:tblGrid>
              <a:tr h="702692">
                <a:tc>
                  <a:txBody>
                    <a:bodyPr/>
                    <a:lstStyle/>
                    <a:p>
                      <a:r>
                        <a:rPr lang="en-US" dirty="0"/>
                        <a:t>Characteristics</a:t>
                      </a:r>
                    </a:p>
                  </a:txBody>
                  <a:tcPr/>
                </a:tc>
                <a:tc>
                  <a:txBody>
                    <a:bodyPr/>
                    <a:lstStyle/>
                    <a:p>
                      <a:r>
                        <a:rPr lang="en-US" dirty="0"/>
                        <a:t>Interviews/ Storytelling</a:t>
                      </a:r>
                    </a:p>
                  </a:txBody>
                  <a:tcPr/>
                </a:tc>
                <a:tc>
                  <a:txBody>
                    <a:bodyPr/>
                    <a:lstStyle/>
                    <a:p>
                      <a:r>
                        <a:rPr lang="en-US" dirty="0"/>
                        <a:t>Focus Groups</a:t>
                      </a:r>
                    </a:p>
                  </a:txBody>
                  <a:tcPr/>
                </a:tc>
                <a:tc>
                  <a:txBody>
                    <a:bodyPr/>
                    <a:lstStyle/>
                    <a:p>
                      <a:r>
                        <a:rPr lang="en-US" dirty="0"/>
                        <a:t>Consultations</a:t>
                      </a:r>
                    </a:p>
                  </a:txBody>
                  <a:tcPr/>
                </a:tc>
                <a:extLst>
                  <a:ext uri="{0D108BD9-81ED-4DB2-BD59-A6C34878D82A}">
                    <a16:rowId xmlns:a16="http://schemas.microsoft.com/office/drawing/2014/main" val="363807704"/>
                  </a:ext>
                </a:extLst>
              </a:tr>
              <a:tr h="400895">
                <a:tc>
                  <a:txBody>
                    <a:bodyPr/>
                    <a:lstStyle/>
                    <a:p>
                      <a:r>
                        <a:rPr lang="en-US" dirty="0"/>
                        <a:t>Selection Criteria</a:t>
                      </a:r>
                    </a:p>
                  </a:txBody>
                  <a:tcPr/>
                </a:tc>
                <a:tc>
                  <a:txBody>
                    <a:bodyPr/>
                    <a:lstStyle/>
                    <a:p>
                      <a:r>
                        <a:rPr lang="en-US" dirty="0"/>
                        <a:t>Clear selection based on defined criteria</a:t>
                      </a:r>
                    </a:p>
                  </a:txBody>
                  <a:tcPr/>
                </a:tc>
                <a:tc>
                  <a:txBody>
                    <a:bodyPr/>
                    <a:lstStyle/>
                    <a:p>
                      <a:r>
                        <a:rPr lang="en-US" dirty="0"/>
                        <a:t>Tricky: ideal spread vs organizational reality and motivation</a:t>
                      </a:r>
                    </a:p>
                  </a:txBody>
                  <a:tcPr/>
                </a:tc>
                <a:tc>
                  <a:txBody>
                    <a:bodyPr/>
                    <a:lstStyle/>
                    <a:p>
                      <a:r>
                        <a:rPr lang="en-US" dirty="0"/>
                        <a:t>Clear.  Presenters, Participants, Auxiliaries</a:t>
                      </a:r>
                    </a:p>
                  </a:txBody>
                  <a:tcPr/>
                </a:tc>
                <a:extLst>
                  <a:ext uri="{0D108BD9-81ED-4DB2-BD59-A6C34878D82A}">
                    <a16:rowId xmlns:a16="http://schemas.microsoft.com/office/drawing/2014/main" val="967917328"/>
                  </a:ext>
                </a:extLst>
              </a:tr>
              <a:tr h="486479">
                <a:tc>
                  <a:txBody>
                    <a:bodyPr/>
                    <a:lstStyle/>
                    <a:p>
                      <a:r>
                        <a:rPr lang="en-US" dirty="0"/>
                        <a:t>Support People</a:t>
                      </a:r>
                    </a:p>
                  </a:txBody>
                  <a:tcPr/>
                </a:tc>
                <a:tc>
                  <a:txBody>
                    <a:bodyPr/>
                    <a:lstStyle/>
                    <a:p>
                      <a:r>
                        <a:rPr lang="en-US" dirty="0"/>
                        <a:t>Translator or Research assistant</a:t>
                      </a:r>
                    </a:p>
                  </a:txBody>
                  <a:tcPr/>
                </a:tc>
                <a:tc>
                  <a:txBody>
                    <a:bodyPr/>
                    <a:lstStyle/>
                    <a:p>
                      <a:r>
                        <a:rPr lang="en-US" dirty="0"/>
                        <a:t>Organizational Team</a:t>
                      </a:r>
                    </a:p>
                  </a:txBody>
                  <a:tcPr/>
                </a:tc>
                <a:tc>
                  <a:txBody>
                    <a:bodyPr/>
                    <a:lstStyle/>
                    <a:p>
                      <a:r>
                        <a:rPr lang="en-US" dirty="0"/>
                        <a:t>Full Consultation team, editors, web designers, recruiters, database management, evaluators</a:t>
                      </a:r>
                    </a:p>
                  </a:txBody>
                  <a:tcPr/>
                </a:tc>
                <a:extLst>
                  <a:ext uri="{0D108BD9-81ED-4DB2-BD59-A6C34878D82A}">
                    <a16:rowId xmlns:a16="http://schemas.microsoft.com/office/drawing/2014/main" val="812596839"/>
                  </a:ext>
                </a:extLst>
              </a:tr>
              <a:tr h="702692">
                <a:tc>
                  <a:txBody>
                    <a:bodyPr/>
                    <a:lstStyle/>
                    <a:p>
                      <a:r>
                        <a:rPr lang="en-US" dirty="0"/>
                        <a:t>Write Up</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82048083"/>
                  </a:ext>
                </a:extLst>
              </a:tr>
              <a:tr h="702692">
                <a:tc>
                  <a:txBody>
                    <a:bodyPr/>
                    <a:lstStyle/>
                    <a:p>
                      <a:r>
                        <a:rPr lang="en-US" dirty="0"/>
                        <a:t>Analysis</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68779374"/>
                  </a:ext>
                </a:extLst>
              </a:tr>
              <a:tr h="70269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9752470"/>
                  </a:ext>
                </a:extLst>
              </a:tr>
              <a:tr h="70269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24511794"/>
                  </a:ext>
                </a:extLst>
              </a:tr>
            </a:tbl>
          </a:graphicData>
        </a:graphic>
      </p:graphicFrame>
    </p:spTree>
    <p:extLst>
      <p:ext uri="{BB962C8B-B14F-4D97-AF65-F5344CB8AC3E}">
        <p14:creationId xmlns:p14="http://schemas.microsoft.com/office/powerpoint/2010/main" val="322212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BCC3-BE63-9FE1-910C-CDF31A9E75F3}"/>
              </a:ext>
            </a:extLst>
          </p:cNvPr>
          <p:cNvSpPr>
            <a:spLocks noGrp="1"/>
          </p:cNvSpPr>
          <p:nvPr>
            <p:ph type="title"/>
          </p:nvPr>
        </p:nvSpPr>
        <p:spPr>
          <a:xfrm>
            <a:off x="2175642" y="568345"/>
            <a:ext cx="9528630" cy="1560716"/>
          </a:xfrm>
        </p:spPr>
        <p:txBody>
          <a:bodyPr>
            <a:normAutofit fontScale="90000"/>
          </a:bodyPr>
          <a:lstStyle/>
          <a:p>
            <a:r>
              <a:rPr lang="en-US" dirty="0"/>
              <a:t>How do Consultations fit with Process?</a:t>
            </a:r>
            <a:br>
              <a:rPr lang="en-US" dirty="0"/>
            </a:br>
            <a:r>
              <a:rPr lang="en-US" dirty="0"/>
              <a:t>8 Consultation Outcomes</a:t>
            </a:r>
          </a:p>
        </p:txBody>
      </p:sp>
      <p:sp>
        <p:nvSpPr>
          <p:cNvPr id="3" name="TextBox 2">
            <a:extLst>
              <a:ext uri="{FF2B5EF4-FFF2-40B4-BE49-F238E27FC236}">
                <a16:creationId xmlns:a16="http://schemas.microsoft.com/office/drawing/2014/main" id="{0E70C87D-2180-3C48-9BC8-BBFFDEBDAC30}"/>
              </a:ext>
            </a:extLst>
          </p:cNvPr>
          <p:cNvSpPr txBox="1"/>
          <p:nvPr/>
        </p:nvSpPr>
        <p:spPr>
          <a:xfrm>
            <a:off x="2343807" y="2438400"/>
            <a:ext cx="4121641" cy="1477328"/>
          </a:xfrm>
          <a:prstGeom prst="rect">
            <a:avLst/>
          </a:prstGeom>
          <a:noFill/>
        </p:spPr>
        <p:txBody>
          <a:bodyPr wrap="none" rtlCol="0">
            <a:spAutoFit/>
          </a:bodyPr>
          <a:lstStyle/>
          <a:p>
            <a:r>
              <a:rPr lang="en-US" dirty="0"/>
              <a:t>Action Process?</a:t>
            </a:r>
          </a:p>
          <a:p>
            <a:endParaRPr lang="en-US" dirty="0"/>
          </a:p>
          <a:p>
            <a:r>
              <a:rPr lang="en-US" dirty="0"/>
              <a:t>Research Process?</a:t>
            </a:r>
          </a:p>
          <a:p>
            <a:endParaRPr lang="en-US" dirty="0"/>
          </a:p>
          <a:p>
            <a:r>
              <a:rPr lang="en-US" dirty="0"/>
              <a:t>Leadership/Decision-making Process?</a:t>
            </a:r>
          </a:p>
        </p:txBody>
      </p:sp>
    </p:spTree>
    <p:extLst>
      <p:ext uri="{BB962C8B-B14F-4D97-AF65-F5344CB8AC3E}">
        <p14:creationId xmlns:p14="http://schemas.microsoft.com/office/powerpoint/2010/main" val="11451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BA1B-CD6C-E287-6343-57EA8D999F1A}"/>
              </a:ext>
            </a:extLst>
          </p:cNvPr>
          <p:cNvSpPr>
            <a:spLocks noGrp="1"/>
          </p:cNvSpPr>
          <p:nvPr>
            <p:ph type="title"/>
          </p:nvPr>
        </p:nvSpPr>
        <p:spPr>
          <a:xfrm>
            <a:off x="2965231" y="295076"/>
            <a:ext cx="8770571" cy="1560716"/>
          </a:xfrm>
        </p:spPr>
        <p:txBody>
          <a:bodyPr>
            <a:normAutofit fontScale="90000"/>
          </a:bodyPr>
          <a:lstStyle/>
          <a:p>
            <a:r>
              <a:rPr lang="en-US" dirty="0"/>
              <a:t>Transformational Conversations as Theological PAR: </a:t>
            </a:r>
            <a:br>
              <a:rPr lang="en-US" dirty="0"/>
            </a:br>
            <a:r>
              <a:rPr lang="en-US" dirty="0"/>
              <a:t>1. Locus</a:t>
            </a:r>
          </a:p>
        </p:txBody>
      </p:sp>
      <p:sp>
        <p:nvSpPr>
          <p:cNvPr id="3" name="TextBox 2">
            <a:extLst>
              <a:ext uri="{FF2B5EF4-FFF2-40B4-BE49-F238E27FC236}">
                <a16:creationId xmlns:a16="http://schemas.microsoft.com/office/drawing/2014/main" id="{C523DF73-BB3F-FF9A-D047-A5DCED3CD626}"/>
              </a:ext>
            </a:extLst>
          </p:cNvPr>
          <p:cNvSpPr txBox="1"/>
          <p:nvPr/>
        </p:nvSpPr>
        <p:spPr>
          <a:xfrm>
            <a:off x="4004442" y="2701158"/>
            <a:ext cx="5297214" cy="3970318"/>
          </a:xfrm>
          <a:prstGeom prst="rect">
            <a:avLst/>
          </a:prstGeom>
          <a:noFill/>
        </p:spPr>
        <p:txBody>
          <a:bodyPr wrap="square" rtlCol="0">
            <a:spAutoFit/>
          </a:bodyPr>
          <a:lstStyle/>
          <a:p>
            <a:r>
              <a:rPr lang="en-US" dirty="0"/>
              <a:t>Decide: Is your thesis to be:</a:t>
            </a:r>
          </a:p>
          <a:p>
            <a:pPr marL="285750" indent="-285750">
              <a:buFont typeface="Arial" panose="020B0604020202020204" pitchFamily="34" charset="0"/>
              <a:buChar char="•"/>
            </a:pPr>
            <a:r>
              <a:rPr lang="en-US" dirty="0"/>
              <a:t>A practical theology thesis, developing theology from among the people (giving you credibility in theological circles)?</a:t>
            </a:r>
          </a:p>
          <a:p>
            <a:pPr marL="285750" indent="-285750">
              <a:buFont typeface="Arial" panose="020B0604020202020204" pitchFamily="34" charset="0"/>
              <a:buChar char="•"/>
            </a:pPr>
            <a:r>
              <a:rPr lang="en-US" dirty="0"/>
              <a:t>An anthropological, or sociological or economic or strategic thesis, based on a theological foundation (Giving you </a:t>
            </a:r>
            <a:r>
              <a:rPr lang="en-US" dirty="0" err="1"/>
              <a:t>creditbility</a:t>
            </a:r>
            <a:r>
              <a:rPr lang="en-US" dirty="0"/>
              <a:t> in a discipline)?</a:t>
            </a:r>
          </a:p>
          <a:p>
            <a:pPr marL="285750" indent="-285750">
              <a:buFont typeface="Arial" panose="020B0604020202020204" pitchFamily="34" charset="0"/>
              <a:buChar char="•"/>
            </a:pPr>
            <a:r>
              <a:rPr lang="en-US" dirty="0"/>
              <a:t>A process of walking with God (aka Theology), as he takes grains of wheat and prospers them, thus identifying spiritual principles at each phase of the process (Giving you praxis theology and credibility with the people and with </a:t>
            </a:r>
            <a:r>
              <a:rPr lang="en-US" dirty="0" err="1"/>
              <a:t>ot</a:t>
            </a:r>
            <a:r>
              <a:rPr lang="en-US" dirty="0"/>
              <a:t> her workers in similar contexts? </a:t>
            </a:r>
          </a:p>
        </p:txBody>
      </p:sp>
    </p:spTree>
    <p:extLst>
      <p:ext uri="{BB962C8B-B14F-4D97-AF65-F5344CB8AC3E}">
        <p14:creationId xmlns:p14="http://schemas.microsoft.com/office/powerpoint/2010/main" val="38237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7844-6460-48AB-5106-4F3B9F715737}"/>
              </a:ext>
            </a:extLst>
          </p:cNvPr>
          <p:cNvSpPr>
            <a:spLocks noGrp="1"/>
          </p:cNvSpPr>
          <p:nvPr>
            <p:ph type="title"/>
          </p:nvPr>
        </p:nvSpPr>
        <p:spPr/>
        <p:txBody>
          <a:bodyPr/>
          <a:lstStyle/>
          <a:p>
            <a:endParaRPr lang="en-US"/>
          </a:p>
        </p:txBody>
      </p:sp>
      <p:pic>
        <p:nvPicPr>
          <p:cNvPr id="4" name="Picture 3" descr="A diagram of a course&#10;&#10;Description automatically generated">
            <a:extLst>
              <a:ext uri="{FF2B5EF4-FFF2-40B4-BE49-F238E27FC236}">
                <a16:creationId xmlns:a16="http://schemas.microsoft.com/office/drawing/2014/main" id="{6AF77FDF-61F3-6B89-FC82-FE2C2135B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050782" cy="6614235"/>
          </a:xfrm>
          <a:prstGeom prst="rect">
            <a:avLst/>
          </a:prstGeom>
        </p:spPr>
      </p:pic>
    </p:spTree>
    <p:extLst>
      <p:ext uri="{BB962C8B-B14F-4D97-AF65-F5344CB8AC3E}">
        <p14:creationId xmlns:p14="http://schemas.microsoft.com/office/powerpoint/2010/main" val="99752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45C2-EB38-F46D-1708-CEEE54918681}"/>
              </a:ext>
            </a:extLst>
          </p:cNvPr>
          <p:cNvSpPr>
            <a:spLocks noGrp="1"/>
          </p:cNvSpPr>
          <p:nvPr>
            <p:ph type="title"/>
          </p:nvPr>
        </p:nvSpPr>
        <p:spPr>
          <a:xfrm>
            <a:off x="652371" y="647700"/>
            <a:ext cx="10625229" cy="538549"/>
          </a:xfrm>
        </p:spPr>
        <p:txBody>
          <a:bodyPr>
            <a:normAutofit fontScale="90000"/>
          </a:bodyPr>
          <a:lstStyle/>
          <a:p>
            <a:r>
              <a:rPr lang="en-US" dirty="0"/>
              <a:t>Alternative models for Alvin’s Research</a:t>
            </a:r>
          </a:p>
        </p:txBody>
      </p:sp>
      <p:sp>
        <p:nvSpPr>
          <p:cNvPr id="3" name="Content Placeholder 2">
            <a:extLst>
              <a:ext uri="{FF2B5EF4-FFF2-40B4-BE49-F238E27FC236}">
                <a16:creationId xmlns:a16="http://schemas.microsoft.com/office/drawing/2014/main" id="{07316B4E-CA35-9023-DB31-5E7E594F08DE}"/>
              </a:ext>
            </a:extLst>
          </p:cNvPr>
          <p:cNvSpPr>
            <a:spLocks noGrp="1"/>
          </p:cNvSpPr>
          <p:nvPr>
            <p:ph idx="1"/>
          </p:nvPr>
        </p:nvSpPr>
        <p:spPr>
          <a:xfrm>
            <a:off x="652371" y="1419285"/>
            <a:ext cx="4413899" cy="3848100"/>
          </a:xfrm>
        </p:spPr>
        <p:txBody>
          <a:bodyPr>
            <a:noAutofit/>
          </a:bodyPr>
          <a:lstStyle/>
          <a:p>
            <a:pPr marL="0" indent="0">
              <a:buNone/>
            </a:pPr>
            <a:r>
              <a:rPr lang="en-US" dirty="0"/>
              <a:t>Standard Sociological Descriptive Re-search Approach</a:t>
            </a:r>
          </a:p>
          <a:p>
            <a:pPr marL="457200" indent="-457200">
              <a:buFont typeface="+mj-lt"/>
              <a:buAutoNum type="arabicPeriod"/>
            </a:pPr>
            <a:r>
              <a:rPr lang="en-US" dirty="0"/>
              <a:t>Ten problems around </a:t>
            </a:r>
            <a:r>
              <a:rPr lang="en-US" dirty="0" err="1"/>
              <a:t>savongs</a:t>
            </a:r>
            <a:r>
              <a:rPr lang="en-US" dirty="0"/>
              <a:t> groups and outside resources</a:t>
            </a:r>
          </a:p>
          <a:p>
            <a:pPr marL="457200" indent="-457200">
              <a:buFont typeface="+mj-lt"/>
              <a:buAutoNum type="arabicPeriod"/>
            </a:pPr>
            <a:r>
              <a:rPr lang="en-US" dirty="0"/>
              <a:t>Sampling: 6 organizations, xx projects from each. </a:t>
            </a:r>
            <a:r>
              <a:rPr lang="en-US" dirty="0" err="1"/>
              <a:t>Yy</a:t>
            </a:r>
            <a:r>
              <a:rPr lang="en-US" dirty="0"/>
              <a:t> people. </a:t>
            </a:r>
          </a:p>
          <a:p>
            <a:pPr marL="457200" indent="-457200">
              <a:buFont typeface="+mj-lt"/>
              <a:buAutoNum type="arabicPeriod"/>
            </a:pPr>
            <a:r>
              <a:rPr lang="en-US" dirty="0"/>
              <a:t>Surveys</a:t>
            </a:r>
          </a:p>
          <a:p>
            <a:pPr marL="457200" indent="-457200">
              <a:buFont typeface="+mj-lt"/>
              <a:buAutoNum type="arabicPeriod"/>
            </a:pPr>
            <a:r>
              <a:rPr lang="en-US" dirty="0"/>
              <a:t>Statistical analysis of answers</a:t>
            </a:r>
          </a:p>
          <a:p>
            <a:pPr marL="457200" indent="-457200">
              <a:buFont typeface="+mj-lt"/>
              <a:buAutoNum type="arabicPeriod"/>
            </a:pPr>
            <a:r>
              <a:rPr lang="en-US" dirty="0"/>
              <a:t>Results to organization leaders</a:t>
            </a:r>
          </a:p>
          <a:p>
            <a:pPr marL="457200" indent="-457200">
              <a:buFont typeface="+mj-lt"/>
              <a:buAutoNum type="arabicPeriod"/>
            </a:pPr>
            <a:r>
              <a:rPr lang="en-US" dirty="0"/>
              <a:t>Will they implement recommendations? </a:t>
            </a:r>
          </a:p>
        </p:txBody>
      </p:sp>
      <p:sp>
        <p:nvSpPr>
          <p:cNvPr id="4" name="TextBox 3">
            <a:extLst>
              <a:ext uri="{FF2B5EF4-FFF2-40B4-BE49-F238E27FC236}">
                <a16:creationId xmlns:a16="http://schemas.microsoft.com/office/drawing/2014/main" id="{F8D224B3-0AA5-8AB9-B782-C254DADDE865}"/>
              </a:ext>
            </a:extLst>
          </p:cNvPr>
          <p:cNvSpPr txBox="1"/>
          <p:nvPr/>
        </p:nvSpPr>
        <p:spPr>
          <a:xfrm>
            <a:off x="5436974" y="1285102"/>
            <a:ext cx="6631458" cy="5016758"/>
          </a:xfrm>
          <a:prstGeom prst="rect">
            <a:avLst/>
          </a:prstGeom>
          <a:noFill/>
        </p:spPr>
        <p:txBody>
          <a:bodyPr wrap="square" rtlCol="0">
            <a:spAutoFit/>
          </a:bodyPr>
          <a:lstStyle/>
          <a:p>
            <a:r>
              <a:rPr lang="en-US" sz="2000" dirty="0"/>
              <a:t>What would an anthropological approach be?</a:t>
            </a:r>
          </a:p>
          <a:p>
            <a:pPr marL="342900" indent="-342900">
              <a:buAutoNum type="arabicPeriod"/>
            </a:pPr>
            <a:r>
              <a:rPr lang="en-US" sz="2000" dirty="0"/>
              <a:t>What is the site? </a:t>
            </a:r>
          </a:p>
          <a:p>
            <a:pPr marL="342900" indent="-342900">
              <a:buAutoNum type="arabicPeriod"/>
            </a:pPr>
            <a:r>
              <a:rPr lang="en-US" sz="2000" dirty="0"/>
              <a:t>What would </a:t>
            </a:r>
            <a:r>
              <a:rPr lang="en-US" sz="2000" dirty="0" err="1"/>
              <a:t>paarticiaptn</a:t>
            </a:r>
            <a:r>
              <a:rPr lang="en-US" sz="2000" dirty="0"/>
              <a:t> observation look like? </a:t>
            </a:r>
          </a:p>
          <a:p>
            <a:pPr marL="342900" indent="-342900">
              <a:buAutoNum type="arabicPeriod"/>
            </a:pPr>
            <a:r>
              <a:rPr lang="en-US" sz="2000" dirty="0"/>
              <a:t>How would that be backed up with focus groups, economic analyses? </a:t>
            </a:r>
          </a:p>
          <a:p>
            <a:endParaRPr lang="en-US" sz="2000" dirty="0"/>
          </a:p>
          <a:p>
            <a:r>
              <a:rPr lang="en-US" sz="2000" dirty="0"/>
              <a:t>What would be an alternative PAR approach?</a:t>
            </a:r>
          </a:p>
          <a:p>
            <a:endParaRPr lang="en-US" sz="2000" dirty="0"/>
          </a:p>
          <a:p>
            <a:pPr marL="342900" indent="-342900">
              <a:buAutoNum type="arabicPeriod"/>
            </a:pPr>
            <a:r>
              <a:rPr lang="en-US" sz="2000" dirty="0"/>
              <a:t>Basic Principles? </a:t>
            </a:r>
          </a:p>
          <a:p>
            <a:pPr marL="342900" indent="-342900">
              <a:buAutoNum type="arabicPeriod"/>
            </a:pPr>
            <a:r>
              <a:rPr lang="en-US" sz="2000" dirty="0"/>
              <a:t>Who designs process?</a:t>
            </a:r>
          </a:p>
          <a:p>
            <a:pPr marL="342900" indent="-342900">
              <a:buAutoNum type="arabicPeriod"/>
            </a:pPr>
            <a:r>
              <a:rPr lang="en-US" sz="2000" dirty="0"/>
              <a:t>What would be the questions they wish to research? </a:t>
            </a:r>
          </a:p>
          <a:p>
            <a:pPr marL="342900" indent="-342900">
              <a:buAutoNum type="arabicPeriod"/>
            </a:pPr>
            <a:r>
              <a:rPr lang="en-US" sz="2000" dirty="0"/>
              <a:t>Who owns the results? Will they implement.</a:t>
            </a:r>
          </a:p>
          <a:p>
            <a:pPr marL="342900" indent="-342900">
              <a:buAutoNum type="arabicPeriod"/>
            </a:pPr>
            <a:r>
              <a:rPr lang="en-US" sz="2000" dirty="0"/>
              <a:t>Which methods might be part of the process? Anthro, Sociological? Stats analysis of a survey? Field notes? Consultations? Focus groups? Historical studies? </a:t>
            </a:r>
          </a:p>
          <a:p>
            <a:pPr marL="342900" indent="-342900">
              <a:buAutoNum type="arabicPeriod"/>
            </a:pPr>
            <a:r>
              <a:rPr lang="en-US" sz="2000" dirty="0"/>
              <a:t>What would the multiple cycles likely be? </a:t>
            </a:r>
          </a:p>
        </p:txBody>
      </p:sp>
    </p:spTree>
    <p:extLst>
      <p:ext uri="{BB962C8B-B14F-4D97-AF65-F5344CB8AC3E}">
        <p14:creationId xmlns:p14="http://schemas.microsoft.com/office/powerpoint/2010/main" val="221465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7ED8913-0295-4A95-B0E8-D143E80D7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661F52CF-8B21-4B8E-8EEC-EBC43F98D532" descr="IMG_8536.JPG">
            <a:extLst>
              <a:ext uri="{FF2B5EF4-FFF2-40B4-BE49-F238E27FC236}">
                <a16:creationId xmlns:a16="http://schemas.microsoft.com/office/drawing/2014/main" id="{E78DE93B-1EC3-2899-AED5-5D3C207C20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95" b="5705"/>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04D02F7-43CB-9824-7237-986BD3AF1D17}"/>
              </a:ext>
            </a:extLst>
          </p:cNvPr>
          <p:cNvSpPr txBox="1"/>
          <p:nvPr/>
        </p:nvSpPr>
        <p:spPr>
          <a:xfrm>
            <a:off x="593124" y="444843"/>
            <a:ext cx="3026791" cy="646331"/>
          </a:xfrm>
          <a:prstGeom prst="rect">
            <a:avLst/>
          </a:prstGeom>
          <a:noFill/>
        </p:spPr>
        <p:txBody>
          <a:bodyPr wrap="none" rtlCol="0">
            <a:spAutoFit/>
          </a:bodyPr>
          <a:lstStyle/>
          <a:p>
            <a:r>
              <a:rPr lang="en-US" dirty="0"/>
              <a:t>Wonder at this Phenomenon</a:t>
            </a:r>
          </a:p>
          <a:p>
            <a:r>
              <a:rPr lang="en-US" dirty="0"/>
              <a:t>Become a Philosopher</a:t>
            </a:r>
          </a:p>
        </p:txBody>
      </p:sp>
    </p:spTree>
    <p:extLst>
      <p:ext uri="{BB962C8B-B14F-4D97-AF65-F5344CB8AC3E}">
        <p14:creationId xmlns:p14="http://schemas.microsoft.com/office/powerpoint/2010/main" val="109203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F1E851-CD33-4DE3-B862-1D439E2B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07D6C-4CD1-BB45-36DA-010D5B62B59F}"/>
              </a:ext>
            </a:extLst>
          </p:cNvPr>
          <p:cNvSpPr>
            <a:spLocks noGrp="1"/>
          </p:cNvSpPr>
          <p:nvPr>
            <p:ph type="title"/>
          </p:nvPr>
        </p:nvSpPr>
        <p:spPr>
          <a:xfrm>
            <a:off x="8637373" y="647701"/>
            <a:ext cx="3509458" cy="2406275"/>
          </a:xfrm>
        </p:spPr>
        <p:txBody>
          <a:bodyPr vert="horz" lIns="91440" tIns="45720" rIns="91440" bIns="45720" rtlCol="0" anchor="b">
            <a:normAutofit/>
          </a:bodyPr>
          <a:lstStyle/>
          <a:p>
            <a:r>
              <a:rPr lang="en-US" sz="2800" kern="1200" cap="all" spc="300" baseline="0" dirty="0">
                <a:highlight>
                  <a:srgbClr val="000000"/>
                </a:highlight>
                <a:latin typeface="+mj-lt"/>
                <a:ea typeface="+mj-ea"/>
                <a:cs typeface="+mj-cs"/>
              </a:rPr>
              <a:t>Participatory action research</a:t>
            </a:r>
          </a:p>
        </p:txBody>
      </p:sp>
      <p:pic>
        <p:nvPicPr>
          <p:cNvPr id="6" name="Content Placeholder 5" descr="A diagram of a research process&#10;&#10;Description automatically generated">
            <a:extLst>
              <a:ext uri="{FF2B5EF4-FFF2-40B4-BE49-F238E27FC236}">
                <a16:creationId xmlns:a16="http://schemas.microsoft.com/office/drawing/2014/main" id="{5A4E1ED7-2772-1CE2-3EE6-674548CB7CE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9646" y="321277"/>
            <a:ext cx="8487728" cy="6131806"/>
          </a:xfrm>
          <a:prstGeom prst="rect">
            <a:avLst/>
          </a:prstGeom>
        </p:spPr>
      </p:pic>
      <p:sp>
        <p:nvSpPr>
          <p:cNvPr id="4" name="Text Placeholder 3">
            <a:extLst>
              <a:ext uri="{FF2B5EF4-FFF2-40B4-BE49-F238E27FC236}">
                <a16:creationId xmlns:a16="http://schemas.microsoft.com/office/drawing/2014/main" id="{7E39F131-910F-2CDD-C0F1-8E6F52AEC079}"/>
              </a:ext>
            </a:extLst>
          </p:cNvPr>
          <p:cNvSpPr>
            <a:spLocks noGrp="1"/>
          </p:cNvSpPr>
          <p:nvPr>
            <p:ph type="body" sz="half" idx="2"/>
          </p:nvPr>
        </p:nvSpPr>
        <p:spPr>
          <a:xfrm>
            <a:off x="8755931" y="3481864"/>
            <a:ext cx="3390900" cy="2514600"/>
          </a:xfrm>
        </p:spPr>
        <p:txBody>
          <a:bodyPr vert="horz" lIns="91440" tIns="45720" rIns="91440" bIns="45720" rtlCol="0">
            <a:normAutofit/>
          </a:bodyPr>
          <a:lstStyle/>
          <a:p>
            <a:pPr indent="-228600">
              <a:buFont typeface="Arial" panose="020B0604020202020204" pitchFamily="34" charset="0"/>
              <a:buChar char="•"/>
            </a:pPr>
            <a:r>
              <a:rPr lang="en-US" sz="2400" b="1" dirty="0"/>
              <a:t>PAR-CT</a:t>
            </a:r>
          </a:p>
          <a:p>
            <a:r>
              <a:rPr lang="en-US" sz="2400" b="1" dirty="0"/>
              <a:t>= PAR infused theology in action</a:t>
            </a:r>
          </a:p>
        </p:txBody>
      </p:sp>
      <p:sp>
        <p:nvSpPr>
          <p:cNvPr id="7" name="TextBox 6">
            <a:extLst>
              <a:ext uri="{FF2B5EF4-FFF2-40B4-BE49-F238E27FC236}">
                <a16:creationId xmlns:a16="http://schemas.microsoft.com/office/drawing/2014/main" id="{DD2AE6D2-CAF5-131A-2CBB-4ADADE25F4F8}"/>
              </a:ext>
            </a:extLst>
          </p:cNvPr>
          <p:cNvSpPr txBox="1"/>
          <p:nvPr/>
        </p:nvSpPr>
        <p:spPr>
          <a:xfrm>
            <a:off x="4953988" y="5633805"/>
            <a:ext cx="693050" cy="738664"/>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s://www.flickr.com/photos/198759265@N07/5305972455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26268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F1E851-CD33-4DE3-B862-1D439E2B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D27A8-F0E4-5762-509C-157789C6E32A}"/>
              </a:ext>
            </a:extLst>
          </p:cNvPr>
          <p:cNvSpPr>
            <a:spLocks noGrp="1"/>
          </p:cNvSpPr>
          <p:nvPr>
            <p:ph type="title"/>
          </p:nvPr>
        </p:nvSpPr>
        <p:spPr>
          <a:xfrm>
            <a:off x="8153399" y="647701"/>
            <a:ext cx="3574064" cy="5357683"/>
          </a:xfrm>
        </p:spPr>
        <p:txBody>
          <a:bodyPr anchor="b">
            <a:normAutofit fontScale="90000"/>
          </a:bodyPr>
          <a:lstStyle/>
          <a:p>
            <a:pPr>
              <a:lnSpc>
                <a:spcPct val="110000"/>
              </a:lnSpc>
            </a:pPr>
            <a:r>
              <a:rPr lang="en-US" sz="2800" dirty="0"/>
              <a:t>AN Example of large institutional PAR</a:t>
            </a:r>
            <a:br>
              <a:rPr lang="en-US" sz="2800" dirty="0"/>
            </a:br>
            <a:br>
              <a:rPr lang="en-US" sz="2800" dirty="0"/>
            </a:br>
            <a:r>
              <a:rPr lang="en-US" sz="2800" dirty="0"/>
              <a:t>Will you be inside or outside of an Organization?</a:t>
            </a:r>
            <a:br>
              <a:rPr lang="en-US" sz="2800" dirty="0"/>
            </a:br>
            <a:br>
              <a:rPr lang="en-US" sz="2800" dirty="0"/>
            </a:br>
            <a:r>
              <a:rPr lang="en-US" sz="2800" dirty="0"/>
              <a:t>A movement?</a:t>
            </a:r>
            <a:br>
              <a:rPr lang="en-US" sz="2800" dirty="0"/>
            </a:br>
            <a:br>
              <a:rPr lang="en-US" sz="2800" dirty="0"/>
            </a:br>
            <a:r>
              <a:rPr lang="en-US" sz="2800" dirty="0"/>
              <a:t>A community</a:t>
            </a:r>
          </a:p>
        </p:txBody>
      </p:sp>
      <p:pic>
        <p:nvPicPr>
          <p:cNvPr id="5" name="Content Placeholder 4" descr="A diagram of a health care system&#10;&#10;Description automatically generated with medium confidence">
            <a:extLst>
              <a:ext uri="{FF2B5EF4-FFF2-40B4-BE49-F238E27FC236}">
                <a16:creationId xmlns:a16="http://schemas.microsoft.com/office/drawing/2014/main" id="{C47D0832-07BB-F184-8F0F-770CBE5516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537" y="474130"/>
            <a:ext cx="7517090" cy="5694195"/>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6AA7936B-8F36-B348-AF26-90F712E13073}"/>
                  </a:ext>
                </a:extLst>
              </p14:cNvPr>
              <p14:cNvContentPartPr/>
              <p14:nvPr/>
            </p14:nvContentPartPr>
            <p14:xfrm>
              <a:off x="2753462" y="1132084"/>
              <a:ext cx="360" cy="360"/>
            </p14:xfrm>
          </p:contentPart>
        </mc:Choice>
        <mc:Fallback>
          <p:pic>
            <p:nvPicPr>
              <p:cNvPr id="3" name="Ink 2">
                <a:extLst>
                  <a:ext uri="{FF2B5EF4-FFF2-40B4-BE49-F238E27FC236}">
                    <a16:creationId xmlns:a16="http://schemas.microsoft.com/office/drawing/2014/main" id="{6AA7936B-8F36-B348-AF26-90F712E13073}"/>
                  </a:ext>
                </a:extLst>
              </p:cNvPr>
              <p:cNvPicPr/>
              <p:nvPr/>
            </p:nvPicPr>
            <p:blipFill>
              <a:blip r:embed="rId5"/>
              <a:stretch>
                <a:fillRect/>
              </a:stretch>
            </p:blipFill>
            <p:spPr>
              <a:xfrm>
                <a:off x="2744462" y="1123444"/>
                <a:ext cx="18000" cy="18000"/>
              </a:xfrm>
              <a:prstGeom prst="rect">
                <a:avLst/>
              </a:prstGeom>
            </p:spPr>
          </p:pic>
        </mc:Fallback>
      </mc:AlternateContent>
    </p:spTree>
    <p:extLst>
      <p:ext uri="{BB962C8B-B14F-4D97-AF65-F5344CB8AC3E}">
        <p14:creationId xmlns:p14="http://schemas.microsoft.com/office/powerpoint/2010/main" val="283831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3B1410-D187-427C-B738-BA6AEEF75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solated twigs and flowers on a white surface">
            <a:extLst>
              <a:ext uri="{FF2B5EF4-FFF2-40B4-BE49-F238E27FC236}">
                <a16:creationId xmlns:a16="http://schemas.microsoft.com/office/drawing/2014/main" id="{089E05C8-B44E-4C42-561F-4362D9E8569D}"/>
              </a:ext>
            </a:extLst>
          </p:cNvPr>
          <p:cNvPicPr>
            <a:picLocks noChangeAspect="1"/>
          </p:cNvPicPr>
          <p:nvPr/>
        </p:nvPicPr>
        <p:blipFill rotWithShape="1">
          <a:blip r:embed="rId2"/>
          <a:srcRect t="1935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7F1335F-97CE-4842-9A57-2B6A3F459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34605" y="-299394"/>
            <a:ext cx="6858000" cy="7456788"/>
          </a:xfrm>
          <a:prstGeom prst="rect">
            <a:avLst/>
          </a:prstGeom>
          <a:gradFill>
            <a:gsLst>
              <a:gs pos="0">
                <a:srgbClr val="000000">
                  <a:alpha val="0"/>
                </a:srgbClr>
              </a:gs>
              <a:gs pos="89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2CCD468-F7F2-B717-DB98-FF79EC506534}"/>
              </a:ext>
            </a:extLst>
          </p:cNvPr>
          <p:cNvSpPr>
            <a:spLocks noGrp="1"/>
          </p:cNvSpPr>
          <p:nvPr>
            <p:ph type="subTitle" idx="1"/>
          </p:nvPr>
        </p:nvSpPr>
        <p:spPr>
          <a:xfrm>
            <a:off x="7249886" y="5075227"/>
            <a:ext cx="4294414" cy="906473"/>
          </a:xfrm>
        </p:spPr>
        <p:txBody>
          <a:bodyPr>
            <a:normAutofit fontScale="92500" lnSpcReduction="10000"/>
          </a:bodyPr>
          <a:lstStyle/>
          <a:p>
            <a:pPr algn="r"/>
            <a:r>
              <a:rPr lang="en-US" sz="2800" dirty="0">
                <a:solidFill>
                  <a:srgbClr val="FFFFFF"/>
                </a:solidFill>
              </a:rPr>
              <a:t>Evolving Ideas in Evolving Change Processes</a:t>
            </a:r>
          </a:p>
        </p:txBody>
      </p:sp>
    </p:spTree>
    <p:extLst>
      <p:ext uri="{BB962C8B-B14F-4D97-AF65-F5344CB8AC3E}">
        <p14:creationId xmlns:p14="http://schemas.microsoft.com/office/powerpoint/2010/main" val="3346088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utside of a shack&#10;&#10;Description automatically generated">
            <a:extLst>
              <a:ext uri="{FF2B5EF4-FFF2-40B4-BE49-F238E27FC236}">
                <a16:creationId xmlns:a16="http://schemas.microsoft.com/office/drawing/2014/main" id="{4A846085-BF26-AE12-541C-C741C037C3B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76276" y="2154321"/>
            <a:ext cx="5815724" cy="3873363"/>
          </a:xfrm>
          <a:prstGeom prst="rect">
            <a:avLst/>
          </a:prstGeom>
        </p:spPr>
      </p:pic>
      <p:sp>
        <p:nvSpPr>
          <p:cNvPr id="4" name="TextBox 3">
            <a:extLst>
              <a:ext uri="{FF2B5EF4-FFF2-40B4-BE49-F238E27FC236}">
                <a16:creationId xmlns:a16="http://schemas.microsoft.com/office/drawing/2014/main" id="{11162C17-6D53-BED4-2CE6-7E76C10A3A53}"/>
              </a:ext>
            </a:extLst>
          </p:cNvPr>
          <p:cNvSpPr txBox="1"/>
          <p:nvPr/>
        </p:nvSpPr>
        <p:spPr>
          <a:xfrm>
            <a:off x="5199118" y="6182929"/>
            <a:ext cx="6502400" cy="230832"/>
          </a:xfrm>
          <a:prstGeom prst="rect">
            <a:avLst/>
          </a:prstGeom>
          <a:noFill/>
        </p:spPr>
        <p:txBody>
          <a:bodyPr wrap="square" rtlCol="0">
            <a:spAutoFit/>
          </a:bodyPr>
          <a:lstStyle/>
          <a:p>
            <a:r>
              <a:rPr lang="en-US" sz="900" dirty="0">
                <a:hlinkClick r:id="rId3" tooltip="https://www.flickr.com/photos/adamcohn/17252250461"/>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5" name="TextBox 4">
            <a:extLst>
              <a:ext uri="{FF2B5EF4-FFF2-40B4-BE49-F238E27FC236}">
                <a16:creationId xmlns:a16="http://schemas.microsoft.com/office/drawing/2014/main" id="{A6BCEAF1-10D7-E266-9FCD-4CA90AEB34DA}"/>
              </a:ext>
            </a:extLst>
          </p:cNvPr>
          <p:cNvSpPr txBox="1"/>
          <p:nvPr/>
        </p:nvSpPr>
        <p:spPr>
          <a:xfrm>
            <a:off x="588579" y="578069"/>
            <a:ext cx="5907386" cy="2677656"/>
          </a:xfrm>
          <a:prstGeom prst="rect">
            <a:avLst/>
          </a:prstGeom>
          <a:noFill/>
        </p:spPr>
        <p:txBody>
          <a:bodyPr wrap="none" rtlCol="0">
            <a:spAutoFit/>
          </a:bodyPr>
          <a:lstStyle/>
          <a:p>
            <a:r>
              <a:rPr lang="en-US" sz="2400" dirty="0"/>
              <a:t>Experience Living in this Community?</a:t>
            </a:r>
          </a:p>
          <a:p>
            <a:endParaRPr lang="en-US" sz="2400" dirty="0"/>
          </a:p>
          <a:p>
            <a:r>
              <a:rPr lang="en-US" sz="2400" dirty="0"/>
              <a:t>Creating a People Movement?</a:t>
            </a:r>
          </a:p>
          <a:p>
            <a:endParaRPr lang="en-US" sz="2400" dirty="0"/>
          </a:p>
          <a:p>
            <a:r>
              <a:rPr lang="en-US" sz="2400" dirty="0"/>
              <a:t>Forever Seeking Activist Solutions?</a:t>
            </a:r>
          </a:p>
          <a:p>
            <a:endParaRPr lang="en-US" sz="2400" dirty="0"/>
          </a:p>
          <a:p>
            <a:r>
              <a:rPr lang="en-US" sz="2400" dirty="0"/>
              <a:t>Become a Participatory Action Researcher</a:t>
            </a:r>
          </a:p>
        </p:txBody>
      </p:sp>
    </p:spTree>
    <p:extLst>
      <p:ext uri="{BB962C8B-B14F-4D97-AF65-F5344CB8AC3E}">
        <p14:creationId xmlns:p14="http://schemas.microsoft.com/office/powerpoint/2010/main" val="98644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8"/>
          <p:cNvSpPr txBox="1">
            <a:spLocks noGrp="1"/>
          </p:cNvSpPr>
          <p:nvPr>
            <p:ph type="body" idx="1"/>
          </p:nvPr>
        </p:nvSpPr>
        <p:spPr>
          <a:xfrm>
            <a:off x="4966282" y="645593"/>
            <a:ext cx="7041159" cy="5839097"/>
          </a:xfrm>
          <a:prstGeom prst="rect">
            <a:avLst/>
          </a:prstGeom>
          <a:noFill/>
          <a:ln>
            <a:noFill/>
          </a:ln>
        </p:spPr>
        <p:txBody>
          <a:bodyPr spcFirstLastPara="1" wrap="square" lIns="91425" tIns="45700" rIns="91425" bIns="45700" anchor="t" anchorCtr="0">
            <a:normAutofit/>
          </a:bodyPr>
          <a:lstStyle/>
          <a:p>
            <a:pPr marL="0" lvl="0" indent="0" algn="l" rtl="0">
              <a:lnSpc>
                <a:spcPct val="111000"/>
              </a:lnSpc>
              <a:spcBef>
                <a:spcPts val="1400"/>
              </a:spcBef>
              <a:spcAft>
                <a:spcPts val="0"/>
              </a:spcAft>
              <a:buClr>
                <a:srgbClr val="464B56"/>
              </a:buClr>
              <a:buSzPct val="100000"/>
              <a:buNone/>
            </a:pPr>
            <a:r>
              <a:rPr lang="en-US" sz="2000" b="1" dirty="0">
                <a:latin typeface="Times New Roman"/>
                <a:ea typeface="Times New Roman"/>
                <a:cs typeface="Times New Roman"/>
                <a:sym typeface="Times New Roman"/>
              </a:rPr>
              <a:t>William Carey International University</a:t>
            </a:r>
            <a:endParaRPr sz="2000" b="1" dirty="0">
              <a:latin typeface="Times New Roman"/>
              <a:ea typeface="Times New Roman"/>
              <a:cs typeface="Times New Roman"/>
              <a:sym typeface="Times New Roman"/>
            </a:endParaRPr>
          </a:p>
          <a:p>
            <a:pPr algn="l"/>
            <a:r>
              <a:rPr lang="en-US" sz="2400" b="1" i="0" u="none" strike="noStrike" cap="all" dirty="0">
                <a:solidFill>
                  <a:srgbClr val="0D6836"/>
                </a:solidFill>
                <a:effectLst/>
                <a:latin typeface="Montserrat" pitchFamily="2" charset="77"/>
              </a:rPr>
              <a:t>OUR MISSION</a:t>
            </a:r>
          </a:p>
          <a:p>
            <a:pPr marL="685800" indent="-457200" algn="l">
              <a:buFont typeface="Arial" panose="020B0604020202020204" pitchFamily="34" charset="0"/>
              <a:buChar char="•"/>
            </a:pPr>
            <a:r>
              <a:rPr lang="en-US" sz="2400" b="0" i="0" u="none" strike="noStrike" dirty="0">
                <a:effectLst/>
                <a:latin typeface="Montserrat" pitchFamily="2" charset="77"/>
              </a:rPr>
              <a:t>innovative distance education </a:t>
            </a:r>
          </a:p>
          <a:p>
            <a:pPr marL="685800" indent="-457200" algn="l">
              <a:buFont typeface="Arial" panose="020B0604020202020204" pitchFamily="34" charset="0"/>
              <a:buChar char="•"/>
            </a:pPr>
            <a:r>
              <a:rPr lang="en-US" sz="2400" b="0" i="0" u="none" strike="noStrike" dirty="0">
                <a:effectLst/>
                <a:latin typeface="Montserrat" pitchFamily="2" charset="77"/>
              </a:rPr>
              <a:t>with scholar-practitioners </a:t>
            </a:r>
          </a:p>
          <a:p>
            <a:pPr marL="685800" indent="-457200" algn="l">
              <a:buFont typeface="Arial" panose="020B0604020202020204" pitchFamily="34" charset="0"/>
              <a:buChar char="•"/>
            </a:pPr>
            <a:r>
              <a:rPr lang="en-US" sz="2400" b="0" i="0" u="none" strike="noStrike" dirty="0">
                <a:effectLst/>
                <a:latin typeface="Montserrat" pitchFamily="2" charset="77"/>
              </a:rPr>
              <a:t>Engaging in transformational solutions </a:t>
            </a:r>
          </a:p>
          <a:p>
            <a:pPr marL="685800" indent="-457200" algn="l">
              <a:buFont typeface="Arial" panose="020B0604020202020204" pitchFamily="34" charset="0"/>
              <a:buChar char="•"/>
            </a:pPr>
            <a:r>
              <a:rPr lang="en-US" sz="2400" b="0" i="0" u="none" strike="noStrike" dirty="0">
                <a:effectLst/>
                <a:latin typeface="Montserrat" pitchFamily="2" charset="77"/>
              </a:rPr>
              <a:t>at the roots of human problems around the world.</a:t>
            </a:r>
          </a:p>
          <a:p>
            <a:pPr algn="l"/>
            <a:r>
              <a:rPr lang="en-US" sz="2400" b="1" i="0" u="none" strike="noStrike" cap="all" dirty="0">
                <a:solidFill>
                  <a:srgbClr val="0D6836"/>
                </a:solidFill>
                <a:effectLst/>
                <a:latin typeface="Montserrat" pitchFamily="2" charset="77"/>
              </a:rPr>
              <a:t>OUR VISION</a:t>
            </a:r>
          </a:p>
          <a:p>
            <a:r>
              <a:rPr lang="en-US" sz="2400" b="0" i="0" u="none" strike="noStrike" dirty="0">
                <a:effectLst/>
                <a:latin typeface="Montserrat" pitchFamily="2" charset="77"/>
              </a:rPr>
              <a:t>For a verdant and flourishing world, ripe with wholeness and peace for all peoples.</a:t>
            </a:r>
            <a:endParaRPr sz="2000" b="1" dirty="0"/>
          </a:p>
          <a:p>
            <a:pPr marL="0" lvl="0" indent="0" algn="l" rtl="0">
              <a:lnSpc>
                <a:spcPct val="111000"/>
              </a:lnSpc>
              <a:spcBef>
                <a:spcPts val="1400"/>
              </a:spcBef>
              <a:spcAft>
                <a:spcPts val="0"/>
              </a:spcAft>
              <a:buClr>
                <a:srgbClr val="464B56"/>
              </a:buClr>
              <a:buSzPct val="100000"/>
              <a:buNone/>
            </a:pPr>
            <a:endParaRPr sz="2000" b="1" dirty="0"/>
          </a:p>
          <a:p>
            <a:pPr marL="457200" lvl="0" indent="-292735" algn="l" rtl="0">
              <a:lnSpc>
                <a:spcPct val="111000"/>
              </a:lnSpc>
              <a:spcBef>
                <a:spcPts val="1400"/>
              </a:spcBef>
              <a:spcAft>
                <a:spcPts val="0"/>
              </a:spcAft>
              <a:buClr>
                <a:srgbClr val="464B56"/>
              </a:buClr>
              <a:buSzPct val="100000"/>
              <a:buFont typeface="Noto Sans Symbols"/>
              <a:buNone/>
            </a:pPr>
            <a:endParaRPr sz="2000" b="1" dirty="0"/>
          </a:p>
          <a:p>
            <a:pPr marL="0" lvl="0" indent="0" algn="l" rtl="0">
              <a:lnSpc>
                <a:spcPct val="111000"/>
              </a:lnSpc>
              <a:spcBef>
                <a:spcPts val="1400"/>
              </a:spcBef>
              <a:spcAft>
                <a:spcPts val="0"/>
              </a:spcAft>
              <a:buClr>
                <a:srgbClr val="464B56"/>
              </a:buClr>
              <a:buSzPct val="100000"/>
              <a:buNone/>
            </a:pPr>
            <a:endParaRPr sz="1200" dirty="0"/>
          </a:p>
        </p:txBody>
      </p:sp>
      <p:pic>
        <p:nvPicPr>
          <p:cNvPr id="186" name="Google Shape;186;p8" descr="Free From above of modern bridge crossing river with modern skyscrapers and green trees against cloudy and blue sky Stock Photo"/>
          <p:cNvPicPr preferRelativeResize="0"/>
          <p:nvPr/>
        </p:nvPicPr>
        <p:blipFill rotWithShape="1">
          <a:blip r:embed="rId3">
            <a:alphaModFix/>
          </a:blip>
          <a:srcRect/>
          <a:stretch/>
        </p:blipFill>
        <p:spPr>
          <a:xfrm>
            <a:off x="394283" y="1974751"/>
            <a:ext cx="4049486" cy="4702629"/>
          </a:xfrm>
          <a:prstGeom prst="rect">
            <a:avLst/>
          </a:prstGeom>
          <a:noFill/>
          <a:ln>
            <a:noFill/>
          </a:ln>
        </p:spPr>
      </p:pic>
      <p:pic>
        <p:nvPicPr>
          <p:cNvPr id="6" name="Picture 5" descr="Logo, company name&#10;&#10;Description automatically generated">
            <a:extLst>
              <a:ext uri="{FF2B5EF4-FFF2-40B4-BE49-F238E27FC236}">
                <a16:creationId xmlns:a16="http://schemas.microsoft.com/office/drawing/2014/main" id="{A91249FE-0B5B-4E3E-7BB6-4A948B5140B6}"/>
              </a:ext>
            </a:extLst>
          </p:cNvPr>
          <p:cNvPicPr>
            <a:picLocks noChangeAspect="1"/>
          </p:cNvPicPr>
          <p:nvPr/>
        </p:nvPicPr>
        <p:blipFill>
          <a:blip r:embed="rId4"/>
          <a:stretch>
            <a:fillRect/>
          </a:stretch>
        </p:blipFill>
        <p:spPr>
          <a:xfrm>
            <a:off x="479104" y="180620"/>
            <a:ext cx="1815750" cy="1714500"/>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0A9B51E6-CF8D-51C7-AB97-BAABD7224F0E}"/>
                  </a:ext>
                </a:extLst>
              </p14:cNvPr>
              <p14:cNvContentPartPr/>
              <p14:nvPr/>
            </p14:nvContentPartPr>
            <p14:xfrm>
              <a:off x="6525908" y="2361111"/>
              <a:ext cx="3308760" cy="814680"/>
            </p14:xfrm>
          </p:contentPart>
        </mc:Choice>
        <mc:Fallback>
          <p:pic>
            <p:nvPicPr>
              <p:cNvPr id="2" name="Ink 1">
                <a:extLst>
                  <a:ext uri="{FF2B5EF4-FFF2-40B4-BE49-F238E27FC236}">
                    <a16:creationId xmlns:a16="http://schemas.microsoft.com/office/drawing/2014/main" id="{0A9B51E6-CF8D-51C7-AB97-BAABD7224F0E}"/>
                  </a:ext>
                </a:extLst>
              </p:cNvPr>
              <p:cNvPicPr/>
              <p:nvPr/>
            </p:nvPicPr>
            <p:blipFill>
              <a:blip r:embed="rId6"/>
              <a:stretch>
                <a:fillRect/>
              </a:stretch>
            </p:blipFill>
            <p:spPr>
              <a:xfrm>
                <a:off x="6516908" y="2352111"/>
                <a:ext cx="3326400" cy="832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F3AA9B24-6869-0C95-7962-95EFB5213C73}"/>
                  </a:ext>
                </a:extLst>
              </p14:cNvPr>
              <p14:cNvContentPartPr/>
              <p14:nvPr/>
            </p14:nvContentPartPr>
            <p14:xfrm>
              <a:off x="7596548" y="2940351"/>
              <a:ext cx="4547160" cy="767520"/>
            </p14:xfrm>
          </p:contentPart>
        </mc:Choice>
        <mc:Fallback>
          <p:pic>
            <p:nvPicPr>
              <p:cNvPr id="3" name="Ink 2">
                <a:extLst>
                  <a:ext uri="{FF2B5EF4-FFF2-40B4-BE49-F238E27FC236}">
                    <a16:creationId xmlns:a16="http://schemas.microsoft.com/office/drawing/2014/main" id="{F3AA9B24-6869-0C95-7962-95EFB5213C73}"/>
                  </a:ext>
                </a:extLst>
              </p:cNvPr>
              <p:cNvPicPr/>
              <p:nvPr/>
            </p:nvPicPr>
            <p:blipFill>
              <a:blip r:embed="rId8"/>
              <a:stretch>
                <a:fillRect/>
              </a:stretch>
            </p:blipFill>
            <p:spPr>
              <a:xfrm>
                <a:off x="7587908" y="2931711"/>
                <a:ext cx="4564800" cy="78516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AF85-B53D-071F-7A61-A0BF367FC55B}"/>
              </a:ext>
            </a:extLst>
          </p:cNvPr>
          <p:cNvSpPr>
            <a:spLocks noGrp="1"/>
          </p:cNvSpPr>
          <p:nvPr>
            <p:ph type="title"/>
          </p:nvPr>
        </p:nvSpPr>
        <p:spPr>
          <a:xfrm>
            <a:off x="404543" y="1545021"/>
            <a:ext cx="3230625" cy="1687924"/>
          </a:xfrm>
        </p:spPr>
        <p:txBody>
          <a:bodyPr/>
          <a:lstStyle/>
          <a:p>
            <a:r>
              <a:rPr lang="en-US" dirty="0"/>
              <a:t>Social Constructivist Research? </a:t>
            </a:r>
          </a:p>
        </p:txBody>
      </p:sp>
      <p:pic>
        <p:nvPicPr>
          <p:cNvPr id="9" name="Picture Placeholder 8" descr="A person lying on the ground&#10;&#10;Description automatically generated">
            <a:extLst>
              <a:ext uri="{FF2B5EF4-FFF2-40B4-BE49-F238E27FC236}">
                <a16:creationId xmlns:a16="http://schemas.microsoft.com/office/drawing/2014/main" id="{62D903E7-E063-1B7B-93E1-A605417DFEC4}"/>
              </a:ext>
            </a:extLst>
          </p:cNvPr>
          <p:cNvPicPr>
            <a:picLocks noGrp="1" noChangeAspect="1"/>
          </p:cNvPicPr>
          <p:nvPr>
            <p:ph type="pic"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545" r="40545"/>
          <a:stretch>
            <a:fillRect/>
          </a:stretch>
        </p:blipFill>
        <p:spPr>
          <a:xfrm>
            <a:off x="4507081" y="0"/>
            <a:ext cx="2536889" cy="6675120"/>
          </a:xfrm>
        </p:spPr>
      </p:pic>
      <p:sp>
        <p:nvSpPr>
          <p:cNvPr id="4" name="Text Placeholder 3">
            <a:extLst>
              <a:ext uri="{FF2B5EF4-FFF2-40B4-BE49-F238E27FC236}">
                <a16:creationId xmlns:a16="http://schemas.microsoft.com/office/drawing/2014/main" id="{0B54FAB7-0230-83F9-C609-01B6A908DAA0}"/>
              </a:ext>
            </a:extLst>
          </p:cNvPr>
          <p:cNvSpPr>
            <a:spLocks noGrp="1"/>
          </p:cNvSpPr>
          <p:nvPr>
            <p:ph type="body" idx="1"/>
          </p:nvPr>
        </p:nvSpPr>
        <p:spPr>
          <a:xfrm>
            <a:off x="288761" y="3609375"/>
            <a:ext cx="3511452" cy="2872194"/>
          </a:xfrm>
        </p:spPr>
        <p:txBody>
          <a:bodyPr>
            <a:normAutofit fontScale="92500" lnSpcReduction="10000"/>
          </a:bodyPr>
          <a:lstStyle/>
          <a:p>
            <a:r>
              <a:rPr lang="en-US" sz="2400" dirty="0">
                <a:latin typeface="Century Schoolbook" panose="02040604050505020304" pitchFamily="18" charset="0"/>
              </a:rPr>
              <a:t>Theological Foundations </a:t>
            </a:r>
          </a:p>
          <a:p>
            <a:r>
              <a:rPr lang="en-US" sz="2000" dirty="0"/>
              <a:t>At its heart research is moral </a:t>
            </a:r>
          </a:p>
          <a:p>
            <a:r>
              <a:rPr lang="en-US" sz="2000" dirty="0"/>
              <a:t>Moral outrage</a:t>
            </a:r>
          </a:p>
          <a:p>
            <a:r>
              <a:rPr lang="en-US" sz="2000" dirty="0"/>
              <a:t>Moral agenda</a:t>
            </a:r>
          </a:p>
          <a:p>
            <a:r>
              <a:rPr lang="en-US" sz="2000" dirty="0"/>
              <a:t>Moral advocacy</a:t>
            </a:r>
          </a:p>
          <a:p>
            <a:endParaRPr lang="en-US" dirty="0"/>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401E4684-A52F-F1E5-90E4-6FE9CDA0DC25}"/>
                  </a:ext>
                </a:extLst>
              </p14:cNvPr>
              <p14:cNvContentPartPr/>
              <p14:nvPr/>
            </p14:nvContentPartPr>
            <p14:xfrm>
              <a:off x="8641268" y="2227948"/>
              <a:ext cx="360" cy="2520"/>
            </p14:xfrm>
          </p:contentPart>
        </mc:Choice>
        <mc:Fallback>
          <p:pic>
            <p:nvPicPr>
              <p:cNvPr id="5" name="Ink 4">
                <a:extLst>
                  <a:ext uri="{FF2B5EF4-FFF2-40B4-BE49-F238E27FC236}">
                    <a16:creationId xmlns:a16="http://schemas.microsoft.com/office/drawing/2014/main" id="{401E4684-A52F-F1E5-90E4-6FE9CDA0DC25}"/>
                  </a:ext>
                </a:extLst>
              </p:cNvPr>
              <p:cNvPicPr/>
              <p:nvPr/>
            </p:nvPicPr>
            <p:blipFill>
              <a:blip r:embed="rId5"/>
              <a:stretch>
                <a:fillRect/>
              </a:stretch>
            </p:blipFill>
            <p:spPr>
              <a:xfrm>
                <a:off x="8632268" y="2219308"/>
                <a:ext cx="18000" cy="20160"/>
              </a:xfrm>
              <a:prstGeom prst="rect">
                <a:avLst/>
              </a:prstGeom>
            </p:spPr>
          </p:pic>
        </mc:Fallback>
      </mc:AlternateContent>
      <p:sp>
        <p:nvSpPr>
          <p:cNvPr id="6" name="TextBox 5">
            <a:extLst>
              <a:ext uri="{FF2B5EF4-FFF2-40B4-BE49-F238E27FC236}">
                <a16:creationId xmlns:a16="http://schemas.microsoft.com/office/drawing/2014/main" id="{B99FE543-71C5-CAB5-EA20-4C8844EED65A}"/>
              </a:ext>
            </a:extLst>
          </p:cNvPr>
          <p:cNvSpPr txBox="1"/>
          <p:nvPr/>
        </p:nvSpPr>
        <p:spPr>
          <a:xfrm>
            <a:off x="7278519" y="1230552"/>
            <a:ext cx="4508938" cy="4616648"/>
          </a:xfrm>
          <a:prstGeom prst="rect">
            <a:avLst/>
          </a:prstGeom>
          <a:noFill/>
        </p:spPr>
        <p:txBody>
          <a:bodyPr wrap="square" rtlCol="0">
            <a:spAutoFit/>
          </a:bodyPr>
          <a:lstStyle/>
          <a:p>
            <a:r>
              <a:rPr lang="en-US" sz="2400" dirty="0">
                <a:latin typeface="Century Schoolbook" panose="02040604050505020304" pitchFamily="18" charset="0"/>
              </a:rPr>
              <a:t>Theological PAR</a:t>
            </a:r>
          </a:p>
          <a:p>
            <a:endParaRPr lang="en-US" dirty="0"/>
          </a:p>
          <a:p>
            <a:r>
              <a:rPr lang="en-US" dirty="0"/>
              <a:t>PAR is Finding God at Work</a:t>
            </a:r>
          </a:p>
          <a:p>
            <a:endParaRPr lang="en-US" dirty="0"/>
          </a:p>
          <a:p>
            <a:r>
              <a:rPr lang="en-US" dirty="0"/>
              <a:t>Aiding the People </a:t>
            </a:r>
          </a:p>
          <a:p>
            <a:endParaRPr lang="en-US" dirty="0"/>
          </a:p>
          <a:p>
            <a:r>
              <a:rPr lang="en-US" dirty="0"/>
              <a:t>To See the Social Construction of the Moral Issues</a:t>
            </a:r>
          </a:p>
          <a:p>
            <a:endParaRPr lang="en-US" dirty="0"/>
          </a:p>
          <a:p>
            <a:r>
              <a:rPr lang="en-US" dirty="0"/>
              <a:t>To Find God’s Pathways Forward</a:t>
            </a:r>
          </a:p>
          <a:p>
            <a:endParaRPr lang="en-US" dirty="0"/>
          </a:p>
          <a:p>
            <a:r>
              <a:rPr lang="en-US" dirty="0"/>
              <a:t>To Mobilize Action and Decision-making </a:t>
            </a:r>
          </a:p>
          <a:p>
            <a:r>
              <a:rPr lang="en-US" dirty="0"/>
              <a:t>to Follow His Pathways</a:t>
            </a:r>
          </a:p>
          <a:p>
            <a:endParaRPr lang="en-US" dirty="0"/>
          </a:p>
          <a:p>
            <a:r>
              <a:rPr lang="en-US" dirty="0"/>
              <a:t>And in finding his ways to come to know him</a:t>
            </a:r>
          </a:p>
        </p:txBody>
      </p:sp>
      <p:sp>
        <p:nvSpPr>
          <p:cNvPr id="7" name="TextBox 6">
            <a:extLst>
              <a:ext uri="{FF2B5EF4-FFF2-40B4-BE49-F238E27FC236}">
                <a16:creationId xmlns:a16="http://schemas.microsoft.com/office/drawing/2014/main" id="{49EE2160-645A-2269-C0B6-D74821FF7236}"/>
              </a:ext>
            </a:extLst>
          </p:cNvPr>
          <p:cNvSpPr txBox="1"/>
          <p:nvPr/>
        </p:nvSpPr>
        <p:spPr>
          <a:xfrm>
            <a:off x="356569" y="1077662"/>
            <a:ext cx="2544286" cy="369332"/>
          </a:xfrm>
          <a:prstGeom prst="rect">
            <a:avLst/>
          </a:prstGeom>
          <a:noFill/>
        </p:spPr>
        <p:txBody>
          <a:bodyPr wrap="none" rtlCol="0">
            <a:spAutoFit/>
          </a:bodyPr>
          <a:lstStyle/>
          <a:p>
            <a:r>
              <a:rPr lang="en-US" dirty="0"/>
              <a:t>Theoretical Framework</a:t>
            </a:r>
          </a:p>
        </p:txBody>
      </p:sp>
    </p:spTree>
    <p:extLst>
      <p:ext uri="{BB962C8B-B14F-4D97-AF65-F5344CB8AC3E}">
        <p14:creationId xmlns:p14="http://schemas.microsoft.com/office/powerpoint/2010/main" val="260147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046C-CC46-F74B-6F24-27F8E5171974}"/>
              </a:ext>
            </a:extLst>
          </p:cNvPr>
          <p:cNvSpPr>
            <a:spLocks noGrp="1"/>
          </p:cNvSpPr>
          <p:nvPr>
            <p:ph type="title"/>
          </p:nvPr>
        </p:nvSpPr>
        <p:spPr/>
        <p:txBody>
          <a:bodyPr/>
          <a:lstStyle/>
          <a:p>
            <a:r>
              <a:rPr lang="en-US" dirty="0"/>
              <a:t>Beginnings of PAR</a:t>
            </a:r>
          </a:p>
        </p:txBody>
      </p:sp>
      <p:sp>
        <p:nvSpPr>
          <p:cNvPr id="3" name="Picture Placeholder 2">
            <a:extLst>
              <a:ext uri="{FF2B5EF4-FFF2-40B4-BE49-F238E27FC236}">
                <a16:creationId xmlns:a16="http://schemas.microsoft.com/office/drawing/2014/main" id="{E536E656-C850-6C3E-C264-63EBD29F485C}"/>
              </a:ext>
            </a:extLst>
          </p:cNvPr>
          <p:cNvSpPr>
            <a:spLocks noGrp="1"/>
          </p:cNvSpPr>
          <p:nvPr>
            <p:ph type="pic" idx="2"/>
          </p:nvPr>
        </p:nvSpPr>
        <p:spPr>
          <a:xfrm>
            <a:off x="0" y="0"/>
            <a:ext cx="1671145" cy="6857999"/>
          </a:xfrm>
        </p:spPr>
        <p:txBody>
          <a:bodyPr/>
          <a:lstStyle/>
          <a:p>
            <a:endParaRPr lang="en-US"/>
          </a:p>
        </p:txBody>
      </p:sp>
      <p:sp>
        <p:nvSpPr>
          <p:cNvPr id="4" name="Text Placeholder 3">
            <a:extLst>
              <a:ext uri="{FF2B5EF4-FFF2-40B4-BE49-F238E27FC236}">
                <a16:creationId xmlns:a16="http://schemas.microsoft.com/office/drawing/2014/main" id="{977894FD-0613-781D-1539-29D9BF8F901B}"/>
              </a:ext>
            </a:extLst>
          </p:cNvPr>
          <p:cNvSpPr>
            <a:spLocks noGrp="1"/>
          </p:cNvSpPr>
          <p:nvPr>
            <p:ph type="body" idx="1"/>
          </p:nvPr>
        </p:nvSpPr>
        <p:spPr/>
        <p:txBody>
          <a:bodyPr/>
          <a:lstStyle/>
          <a:p>
            <a:endParaRPr lang="en-US"/>
          </a:p>
        </p:txBody>
      </p:sp>
      <p:sp>
        <p:nvSpPr>
          <p:cNvPr id="5" name="TextBox 4">
            <a:extLst>
              <a:ext uri="{FF2B5EF4-FFF2-40B4-BE49-F238E27FC236}">
                <a16:creationId xmlns:a16="http://schemas.microsoft.com/office/drawing/2014/main" id="{F35AE67F-C38F-1FB5-3F04-93E4D4DEF4FE}"/>
              </a:ext>
            </a:extLst>
          </p:cNvPr>
          <p:cNvSpPr txBox="1"/>
          <p:nvPr/>
        </p:nvSpPr>
        <p:spPr>
          <a:xfrm>
            <a:off x="2333297" y="882868"/>
            <a:ext cx="5791200" cy="3139321"/>
          </a:xfrm>
          <a:prstGeom prst="rect">
            <a:avLst/>
          </a:prstGeom>
          <a:noFill/>
        </p:spPr>
        <p:txBody>
          <a:bodyPr wrap="square" rtlCol="0">
            <a:spAutoFit/>
          </a:bodyPr>
          <a:lstStyle/>
          <a:p>
            <a:r>
              <a:rPr lang="en-US" b="0" i="0" dirty="0">
                <a:solidFill>
                  <a:srgbClr val="474747"/>
                </a:solidFill>
                <a:effectLst/>
                <a:latin typeface="Google Sans"/>
              </a:rPr>
              <a:t>Prominent lineages: </a:t>
            </a:r>
          </a:p>
          <a:p>
            <a:pPr marL="285750" indent="-285750">
              <a:buFont typeface="Arial" panose="020B0604020202020204" pitchFamily="34" charset="0"/>
              <a:buChar char="•"/>
            </a:pPr>
            <a:r>
              <a:rPr lang="en-US" b="0" i="0" dirty="0">
                <a:solidFill>
                  <a:srgbClr val="474747"/>
                </a:solidFill>
                <a:effectLst/>
                <a:latin typeface="Google Sans"/>
              </a:rPr>
              <a:t>Psychologist </a:t>
            </a:r>
            <a:r>
              <a:rPr lang="en-US" b="0" i="0" dirty="0">
                <a:solidFill>
                  <a:srgbClr val="040C28"/>
                </a:solidFill>
                <a:effectLst/>
                <a:latin typeface="Google Sans"/>
              </a:rPr>
              <a:t>Kurt Lewin</a:t>
            </a:r>
            <a:r>
              <a:rPr lang="en-US" b="0" i="0" dirty="0">
                <a:solidFill>
                  <a:srgbClr val="474747"/>
                </a:solidFill>
                <a:effectLst/>
                <a:latin typeface="Google Sans"/>
              </a:rPr>
              <a:t> and his work to develop what he termed “action research” </a:t>
            </a:r>
          </a:p>
          <a:p>
            <a:pPr marL="285750" indent="-285750">
              <a:buFont typeface="Arial" panose="020B0604020202020204" pitchFamily="34" charset="0"/>
              <a:buChar char="•"/>
            </a:pPr>
            <a:r>
              <a:rPr lang="en-US" b="0" i="0" dirty="0">
                <a:solidFill>
                  <a:srgbClr val="474747"/>
                </a:solidFill>
                <a:effectLst/>
                <a:latin typeface="Google Sans"/>
              </a:rPr>
              <a:t>Latin American popular social reform movements informed by the thinking of Paulo Freire.</a:t>
            </a:r>
            <a:endParaRPr lang="en-US" b="0" i="0" dirty="0">
              <a:solidFill>
                <a:srgbClr val="1F1F1F"/>
              </a:solidFill>
              <a:effectLst/>
              <a:latin typeface="Google Sans"/>
            </a:endParaRPr>
          </a:p>
          <a:p>
            <a:endParaRPr lang="en-US" dirty="0">
              <a:solidFill>
                <a:srgbClr val="1F1F1F"/>
              </a:solidFill>
              <a:latin typeface="Google Sans"/>
            </a:endParaRPr>
          </a:p>
          <a:p>
            <a:r>
              <a:rPr lang="en-US" dirty="0">
                <a:solidFill>
                  <a:srgbClr val="1F1F1F"/>
                </a:solidFill>
                <a:latin typeface="Google Sans"/>
              </a:rPr>
              <a:t>These influenced </a:t>
            </a:r>
            <a:r>
              <a:rPr lang="en-US" b="0" i="0" dirty="0">
                <a:solidFill>
                  <a:srgbClr val="1F1F1F"/>
                </a:solidFill>
                <a:effectLst/>
                <a:latin typeface="Google Sans"/>
              </a:rPr>
              <a:t>thinking on:</a:t>
            </a:r>
          </a:p>
          <a:p>
            <a:pPr marL="285750" indent="-285750">
              <a:buFont typeface="Arial" panose="020B0604020202020204" pitchFamily="34" charset="0"/>
              <a:buChar char="•"/>
            </a:pPr>
            <a:r>
              <a:rPr lang="en-US" b="0" i="0" dirty="0">
                <a:solidFill>
                  <a:srgbClr val="1F1F1F"/>
                </a:solidFill>
                <a:effectLst/>
                <a:latin typeface="Google Sans"/>
              </a:rPr>
              <a:t>adult education research</a:t>
            </a:r>
          </a:p>
          <a:p>
            <a:pPr marL="285750" indent="-285750">
              <a:buFont typeface="Arial" panose="020B0604020202020204" pitchFamily="34" charset="0"/>
              <a:buChar char="•"/>
            </a:pPr>
            <a:r>
              <a:rPr lang="en-US" b="0" i="0" dirty="0">
                <a:solidFill>
                  <a:srgbClr val="1F1F1F"/>
                </a:solidFill>
                <a:effectLst/>
                <a:latin typeface="Google Sans"/>
              </a:rPr>
              <a:t>the Civil Rights Movement </a:t>
            </a:r>
          </a:p>
          <a:p>
            <a:pPr marL="285750" indent="-285750">
              <a:buFont typeface="Arial" panose="020B0604020202020204" pitchFamily="34" charset="0"/>
              <a:buChar char="•"/>
            </a:pPr>
            <a:r>
              <a:rPr lang="en-US" b="0" i="0" dirty="0">
                <a:solidFill>
                  <a:srgbClr val="1F1F1F"/>
                </a:solidFill>
                <a:effectLst/>
                <a:latin typeface="Google Sans"/>
              </a:rPr>
              <a:t>The Participatory Research Network created in 1978, based in New Delhi.</a:t>
            </a:r>
            <a:endParaRPr lang="en-US" dirty="0"/>
          </a:p>
        </p:txBody>
      </p:sp>
    </p:spTree>
    <p:extLst>
      <p:ext uri="{BB962C8B-B14F-4D97-AF65-F5344CB8AC3E}">
        <p14:creationId xmlns:p14="http://schemas.microsoft.com/office/powerpoint/2010/main" val="1617981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F1E851-CD33-4DE3-B862-1D439E2B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35EFD-8E87-50C2-E435-4BF9918E4A67}"/>
              </a:ext>
            </a:extLst>
          </p:cNvPr>
          <p:cNvSpPr>
            <a:spLocks noGrp="1"/>
          </p:cNvSpPr>
          <p:nvPr>
            <p:ph type="title"/>
          </p:nvPr>
        </p:nvSpPr>
        <p:spPr>
          <a:xfrm>
            <a:off x="766789" y="0"/>
            <a:ext cx="4787709" cy="1447801"/>
          </a:xfrm>
        </p:spPr>
        <p:txBody>
          <a:bodyPr anchor="b">
            <a:normAutofit/>
          </a:bodyPr>
          <a:lstStyle/>
          <a:p>
            <a:r>
              <a:rPr lang="en-US"/>
              <a:t>REsearch</a:t>
            </a:r>
            <a:r>
              <a:rPr lang="en-US" dirty="0"/>
              <a:t> for What?</a:t>
            </a:r>
          </a:p>
        </p:txBody>
      </p:sp>
      <p:sp>
        <p:nvSpPr>
          <p:cNvPr id="3" name="Content Placeholder 2">
            <a:extLst>
              <a:ext uri="{FF2B5EF4-FFF2-40B4-BE49-F238E27FC236}">
                <a16:creationId xmlns:a16="http://schemas.microsoft.com/office/drawing/2014/main" id="{257278F1-8F0B-E0A6-2276-F781AAC322E4}"/>
              </a:ext>
            </a:extLst>
          </p:cNvPr>
          <p:cNvSpPr>
            <a:spLocks noGrp="1"/>
          </p:cNvSpPr>
          <p:nvPr>
            <p:ph idx="1"/>
          </p:nvPr>
        </p:nvSpPr>
        <p:spPr>
          <a:xfrm>
            <a:off x="536028" y="1447800"/>
            <a:ext cx="5444358" cy="4963509"/>
          </a:xfrm>
        </p:spPr>
        <p:txBody>
          <a:bodyPr>
            <a:normAutofit fontScale="85000" lnSpcReduction="20000"/>
          </a:bodyPr>
          <a:lstStyle/>
          <a:p>
            <a:pPr>
              <a:lnSpc>
                <a:spcPct val="110000"/>
              </a:lnSpc>
            </a:pPr>
            <a:r>
              <a:rPr lang="en-US" b="1" dirty="0"/>
              <a:t>Theoretical</a:t>
            </a:r>
            <a:r>
              <a:rPr lang="en-US" dirty="0"/>
              <a:t> exploration of an issue?  </a:t>
            </a:r>
            <a:r>
              <a:rPr lang="en-US" dirty="0" err="1"/>
              <a:t>E.g.my</a:t>
            </a:r>
            <a:r>
              <a:rPr lang="en-US" dirty="0"/>
              <a:t> paper on </a:t>
            </a:r>
            <a:r>
              <a:rPr lang="en-US" i="1" dirty="0"/>
              <a:t>post-postmodernism</a:t>
            </a:r>
          </a:p>
          <a:p>
            <a:pPr>
              <a:lnSpc>
                <a:spcPct val="110000"/>
              </a:lnSpc>
            </a:pPr>
            <a:r>
              <a:rPr lang="en-US" i="1" dirty="0"/>
              <a:t>Anthropological </a:t>
            </a:r>
            <a:r>
              <a:rPr lang="en-US" b="1" dirty="0"/>
              <a:t>analysis</a:t>
            </a:r>
            <a:r>
              <a:rPr lang="en-US" i="1" dirty="0"/>
              <a:t> of the </a:t>
            </a:r>
            <a:r>
              <a:rPr lang="en-US" i="1" dirty="0" err="1"/>
              <a:t>mazeways</a:t>
            </a:r>
            <a:r>
              <a:rPr lang="en-US" i="1" dirty="0"/>
              <a:t> of the mind of a culture: </a:t>
            </a:r>
          </a:p>
          <a:p>
            <a:pPr>
              <a:lnSpc>
                <a:spcPct val="110000"/>
              </a:lnSpc>
            </a:pPr>
            <a:r>
              <a:rPr lang="en-US" dirty="0"/>
              <a:t>Socio-economic </a:t>
            </a:r>
            <a:r>
              <a:rPr lang="en-US" b="1" i="1" dirty="0"/>
              <a:t>Description</a:t>
            </a:r>
            <a:r>
              <a:rPr lang="en-US" b="1" dirty="0"/>
              <a:t> </a:t>
            </a:r>
            <a:r>
              <a:rPr lang="en-US" dirty="0"/>
              <a:t>of an issue, situation or problem.  E.g. </a:t>
            </a:r>
            <a:r>
              <a:rPr lang="en-US" dirty="0" err="1"/>
              <a:t>Alvins</a:t>
            </a:r>
            <a:r>
              <a:rPr lang="en-US" dirty="0"/>
              <a:t> </a:t>
            </a:r>
            <a:r>
              <a:rPr lang="en-US" i="1" dirty="0"/>
              <a:t>description of microfinance in Kibera.</a:t>
            </a:r>
            <a:r>
              <a:rPr lang="en-US" dirty="0"/>
              <a:t>  With 10 variables, what are the problems, optimizations.  There are no solutions, but many perspectives and potential implementations. </a:t>
            </a:r>
          </a:p>
          <a:p>
            <a:pPr>
              <a:lnSpc>
                <a:spcPct val="110000"/>
              </a:lnSpc>
            </a:pPr>
            <a:r>
              <a:rPr lang="en-US" b="1" dirty="0"/>
              <a:t>Solution of an unanswered engineering problem</a:t>
            </a:r>
            <a:r>
              <a:rPr lang="en-US" dirty="0"/>
              <a:t>.  </a:t>
            </a:r>
            <a:r>
              <a:rPr lang="en-US" i="1" dirty="0"/>
              <a:t>How do we design the eyes of the moon-rover</a:t>
            </a:r>
            <a:r>
              <a:rPr lang="en-US" dirty="0"/>
              <a:t>?</a:t>
            </a:r>
          </a:p>
          <a:p>
            <a:pPr>
              <a:lnSpc>
                <a:spcPct val="110000"/>
              </a:lnSpc>
            </a:pPr>
            <a:r>
              <a:rPr lang="en-US" b="1" dirty="0"/>
              <a:t>Action Research </a:t>
            </a:r>
            <a:r>
              <a:rPr lang="en-US" dirty="0"/>
              <a:t>as part of a </a:t>
            </a:r>
            <a:r>
              <a:rPr lang="en-US" b="1" dirty="0"/>
              <a:t>change process</a:t>
            </a:r>
            <a:r>
              <a:rPr lang="en-US" dirty="0"/>
              <a:t>. It doesn’t just describe.  It involves action.  Testing, validity occurs within the process. </a:t>
            </a:r>
          </a:p>
          <a:p>
            <a:pPr>
              <a:lnSpc>
                <a:spcPct val="110000"/>
              </a:lnSpc>
            </a:pPr>
            <a:r>
              <a:rPr lang="en-US" b="1" dirty="0"/>
              <a:t>Participatory Research </a:t>
            </a:r>
            <a:r>
              <a:rPr lang="en-US" dirty="0"/>
              <a:t>as a </a:t>
            </a:r>
            <a:r>
              <a:rPr lang="en-US" b="1" dirty="0"/>
              <a:t>democratization of knowledge production in the processes of such change. </a:t>
            </a:r>
          </a:p>
          <a:p>
            <a:pPr>
              <a:lnSpc>
                <a:spcPct val="110000"/>
              </a:lnSpc>
            </a:pPr>
            <a:endParaRPr lang="en-US" sz="1100" dirty="0"/>
          </a:p>
        </p:txBody>
      </p:sp>
      <p:pic>
        <p:nvPicPr>
          <p:cNvPr id="5" name="Picture 4" descr="A close up of a person&#10;&#10;Description automatically generated">
            <a:extLst>
              <a:ext uri="{FF2B5EF4-FFF2-40B4-BE49-F238E27FC236}">
                <a16:creationId xmlns:a16="http://schemas.microsoft.com/office/drawing/2014/main" id="{96A439C6-7257-775B-4F79-B364BB348D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21287" y="1339795"/>
            <a:ext cx="5223013" cy="4178410"/>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D525687F-C6FF-8F6A-D471-F2E64E4EE9B6}"/>
                  </a:ext>
                </a:extLst>
              </p14:cNvPr>
              <p14:cNvContentPartPr/>
              <p14:nvPr/>
            </p14:nvContentPartPr>
            <p14:xfrm>
              <a:off x="446222" y="4441204"/>
              <a:ext cx="4488480" cy="1881360"/>
            </p14:xfrm>
          </p:contentPart>
        </mc:Choice>
        <mc:Fallback>
          <p:pic>
            <p:nvPicPr>
              <p:cNvPr id="6" name="Ink 5">
                <a:extLst>
                  <a:ext uri="{FF2B5EF4-FFF2-40B4-BE49-F238E27FC236}">
                    <a16:creationId xmlns:a16="http://schemas.microsoft.com/office/drawing/2014/main" id="{D525687F-C6FF-8F6A-D471-F2E64E4EE9B6}"/>
                  </a:ext>
                </a:extLst>
              </p:cNvPr>
              <p:cNvPicPr/>
              <p:nvPr/>
            </p:nvPicPr>
            <p:blipFill>
              <a:blip r:embed="rId5"/>
              <a:stretch>
                <a:fillRect/>
              </a:stretch>
            </p:blipFill>
            <p:spPr>
              <a:xfrm>
                <a:off x="437222" y="4432564"/>
                <a:ext cx="4506120" cy="1899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11B8FB32-E0C9-ED7B-5FA3-0EC7D6BD2372}"/>
                  </a:ext>
                </a:extLst>
              </p14:cNvPr>
              <p14:cNvContentPartPr/>
              <p14:nvPr/>
            </p14:nvContentPartPr>
            <p14:xfrm>
              <a:off x="948422" y="4356964"/>
              <a:ext cx="4671000" cy="1761840"/>
            </p14:xfrm>
          </p:contentPart>
        </mc:Choice>
        <mc:Fallback>
          <p:pic>
            <p:nvPicPr>
              <p:cNvPr id="7" name="Ink 6">
                <a:extLst>
                  <a:ext uri="{FF2B5EF4-FFF2-40B4-BE49-F238E27FC236}">
                    <a16:creationId xmlns:a16="http://schemas.microsoft.com/office/drawing/2014/main" id="{11B8FB32-E0C9-ED7B-5FA3-0EC7D6BD2372}"/>
                  </a:ext>
                </a:extLst>
              </p:cNvPr>
              <p:cNvPicPr/>
              <p:nvPr/>
            </p:nvPicPr>
            <p:blipFill>
              <a:blip r:embed="rId7"/>
              <a:stretch>
                <a:fillRect/>
              </a:stretch>
            </p:blipFill>
            <p:spPr>
              <a:xfrm>
                <a:off x="939422" y="4347964"/>
                <a:ext cx="4688640" cy="1779480"/>
              </a:xfrm>
              <a:prstGeom prst="rect">
                <a:avLst/>
              </a:prstGeom>
            </p:spPr>
          </p:pic>
        </mc:Fallback>
      </mc:AlternateContent>
    </p:spTree>
    <p:extLst>
      <p:ext uri="{BB962C8B-B14F-4D97-AF65-F5344CB8AC3E}">
        <p14:creationId xmlns:p14="http://schemas.microsoft.com/office/powerpoint/2010/main" val="2027274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6" name="Google Shape;206;p11"/>
          <p:cNvGrpSpPr/>
          <p:nvPr/>
        </p:nvGrpSpPr>
        <p:grpSpPr>
          <a:xfrm>
            <a:off x="2657100" y="2311002"/>
            <a:ext cx="9040913" cy="4192036"/>
            <a:chOff x="7515" y="354756"/>
            <a:chExt cx="6057657" cy="3072402"/>
          </a:xfrm>
        </p:grpSpPr>
        <p:sp>
          <p:nvSpPr>
            <p:cNvPr id="207" name="Google Shape;207;p11"/>
            <p:cNvSpPr/>
            <p:nvPr/>
          </p:nvSpPr>
          <p:spPr>
            <a:xfrm>
              <a:off x="31894"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p:cNvSpPr/>
            <p:nvPr/>
          </p:nvSpPr>
          <p:spPr>
            <a:xfrm>
              <a:off x="7515" y="2304202"/>
              <a:ext cx="2658955" cy="835859"/>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1"/>
            <p:cNvSpPr txBox="1"/>
            <p:nvPr/>
          </p:nvSpPr>
          <p:spPr>
            <a:xfrm>
              <a:off x="65954" y="2259287"/>
              <a:ext cx="2213515" cy="835859"/>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Locus: Community/Organization/ Institution/Movement</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0" name="Google Shape;210;p11"/>
            <p:cNvSpPr/>
            <p:nvPr/>
          </p:nvSpPr>
          <p:spPr>
            <a:xfrm>
              <a:off x="2235038" y="251358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3105843"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3038356" y="2308425"/>
              <a:ext cx="2654283" cy="823124"/>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txBox="1"/>
            <p:nvPr/>
          </p:nvSpPr>
          <p:spPr>
            <a:xfrm>
              <a:off x="3038356" y="2194057"/>
              <a:ext cx="2111076" cy="1036107"/>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Communication: Oral and Academic Writing</a:t>
              </a:r>
            </a:p>
            <a:p>
              <a:pPr>
                <a:lnSpc>
                  <a:spcPct val="90000"/>
                </a:lnSpc>
                <a:buClr>
                  <a:srgbClr val="000000"/>
                </a:buClr>
                <a:defRPr/>
              </a:pPr>
              <a:r>
                <a:rPr lang="en-US" sz="2000" kern="0" dirty="0">
                  <a:solidFill>
                    <a:srgbClr val="FFFFFF"/>
                  </a:solidFill>
                  <a:latin typeface="Calibri"/>
                  <a:ea typeface="Calibri"/>
                  <a:cs typeface="Calibri"/>
                  <a:sym typeface="Calibri"/>
                </a:rPr>
                <a:t>To Whom: Decision-makers</a:t>
              </a:r>
              <a:endPar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4" name="Google Shape;214;p11"/>
            <p:cNvSpPr/>
            <p:nvPr/>
          </p:nvSpPr>
          <p:spPr>
            <a:xfrm>
              <a:off x="5151603" y="243970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28" name="6A285D14-1ED6-4FC3-921C-7783C18C945F" descr="IMG_0497.JPG">
            <a:extLst>
              <a:ext uri="{FF2B5EF4-FFF2-40B4-BE49-F238E27FC236}">
                <a16:creationId xmlns:a16="http://schemas.microsoft.com/office/drawing/2014/main" id="{CF5F4694-EDF7-1097-D5E8-4346CBC58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967" y="2839626"/>
            <a:ext cx="2089858" cy="156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C969D0BA-6EA2-4D88-AFDF-B4AAE318C73A" descr="IMG_8565.JPG">
            <a:extLst>
              <a:ext uri="{FF2B5EF4-FFF2-40B4-BE49-F238E27FC236}">
                <a16:creationId xmlns:a16="http://schemas.microsoft.com/office/drawing/2014/main" id="{B91D8EC9-A441-38F5-35D7-491393983A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10" b="4041"/>
          <a:stretch/>
        </p:blipFill>
        <p:spPr bwMode="auto">
          <a:xfrm>
            <a:off x="7642556" y="2916573"/>
            <a:ext cx="1454423" cy="16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descr="Atom outline">
            <a:extLst>
              <a:ext uri="{FF2B5EF4-FFF2-40B4-BE49-F238E27FC236}">
                <a16:creationId xmlns:a16="http://schemas.microsoft.com/office/drawing/2014/main" id="{41DB99CF-DAB8-F0AE-0450-0ECCFD2A80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3613" y="5497790"/>
            <a:ext cx="717331" cy="717331"/>
          </a:xfrm>
          <a:prstGeom prst="rect">
            <a:avLst/>
          </a:prstGeom>
        </p:spPr>
      </p:pic>
      <p:pic>
        <p:nvPicPr>
          <p:cNvPr id="13" name="Graphic 12" descr="Astronaut male with solid fill">
            <a:extLst>
              <a:ext uri="{FF2B5EF4-FFF2-40B4-BE49-F238E27FC236}">
                <a16:creationId xmlns:a16="http://schemas.microsoft.com/office/drawing/2014/main" id="{B5606F4D-7240-2D47-DF19-4ABD75DA74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05005" y="5479806"/>
            <a:ext cx="542765" cy="542765"/>
          </a:xfrm>
          <a:prstGeom prst="rect">
            <a:avLst/>
          </a:prstGeom>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3BCB3F67-760D-371D-7EFA-A6DEACE094ED}"/>
                  </a:ext>
                </a:extLst>
              </p14:cNvPr>
              <p14:cNvContentPartPr/>
              <p14:nvPr/>
            </p14:nvContentPartPr>
            <p14:xfrm>
              <a:off x="9652862" y="4576204"/>
              <a:ext cx="360" cy="2880"/>
            </p14:xfrm>
          </p:contentPart>
        </mc:Choice>
        <mc:Fallback>
          <p:pic>
            <p:nvPicPr>
              <p:cNvPr id="2" name="Ink 1">
                <a:extLst>
                  <a:ext uri="{FF2B5EF4-FFF2-40B4-BE49-F238E27FC236}">
                    <a16:creationId xmlns:a16="http://schemas.microsoft.com/office/drawing/2014/main" id="{3BCB3F67-760D-371D-7EFA-A6DEACE094ED}"/>
                  </a:ext>
                </a:extLst>
              </p:cNvPr>
              <p:cNvPicPr/>
              <p:nvPr/>
            </p:nvPicPr>
            <p:blipFill>
              <a:blip r:embed="rId10"/>
              <a:stretch>
                <a:fillRect/>
              </a:stretch>
            </p:blipFill>
            <p:spPr>
              <a:xfrm>
                <a:off x="9643862" y="4567204"/>
                <a:ext cx="18000" cy="2052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a:extLst>
            <a:ext uri="{FF2B5EF4-FFF2-40B4-BE49-F238E27FC236}">
              <a16:creationId xmlns:a16="http://schemas.microsoft.com/office/drawing/2014/main" id="{BF3E9B5A-DF42-CE84-3E97-6C9C2F639325}"/>
            </a:ext>
          </a:extLst>
        </p:cNvPr>
        <p:cNvGrpSpPr/>
        <p:nvPr/>
      </p:nvGrpSpPr>
      <p:grpSpPr>
        <a:xfrm>
          <a:off x="0" y="0"/>
          <a:ext cx="0" cy="0"/>
          <a:chOff x="0" y="0"/>
          <a:chExt cx="0" cy="0"/>
        </a:xfrm>
      </p:grpSpPr>
      <p:grpSp>
        <p:nvGrpSpPr>
          <p:cNvPr id="206" name="Google Shape;206;p11">
            <a:extLst>
              <a:ext uri="{FF2B5EF4-FFF2-40B4-BE49-F238E27FC236}">
                <a16:creationId xmlns:a16="http://schemas.microsoft.com/office/drawing/2014/main" id="{6BD90969-AC2B-5B03-3B82-61CE1E578696}"/>
              </a:ext>
            </a:extLst>
          </p:cNvPr>
          <p:cNvGrpSpPr/>
          <p:nvPr/>
        </p:nvGrpSpPr>
        <p:grpSpPr>
          <a:xfrm>
            <a:off x="5261743" y="3738844"/>
            <a:ext cx="5879850" cy="2660387"/>
            <a:chOff x="3038356" y="354756"/>
            <a:chExt cx="6525969" cy="2933361"/>
          </a:xfrm>
        </p:grpSpPr>
        <p:sp>
          <p:nvSpPr>
            <p:cNvPr id="213" name="Google Shape;213;p11">
              <a:extLst>
                <a:ext uri="{FF2B5EF4-FFF2-40B4-BE49-F238E27FC236}">
                  <a16:creationId xmlns:a16="http://schemas.microsoft.com/office/drawing/2014/main" id="{4CF577DC-0DB3-C2AB-9D52-D33C28AB7F86}"/>
                </a:ext>
              </a:extLst>
            </p:cNvPr>
            <p:cNvSpPr txBox="1"/>
            <p:nvPr/>
          </p:nvSpPr>
          <p:spPr>
            <a:xfrm>
              <a:off x="3038356" y="2308425"/>
              <a:ext cx="2034020" cy="823124"/>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Communication: Oral and Academic Writing</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5" name="Google Shape;215;p11">
              <a:extLst>
                <a:ext uri="{FF2B5EF4-FFF2-40B4-BE49-F238E27FC236}">
                  <a16:creationId xmlns:a16="http://schemas.microsoft.com/office/drawing/2014/main" id="{C13308AA-ACDA-6AD1-D61E-574764AF6D28}"/>
                </a:ext>
              </a:extLst>
            </p:cNvPr>
            <p:cNvSpPr/>
            <p:nvPr/>
          </p:nvSpPr>
          <p:spPr>
            <a:xfrm>
              <a:off x="6234319"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a:extLst>
                <a:ext uri="{FF2B5EF4-FFF2-40B4-BE49-F238E27FC236}">
                  <a16:creationId xmlns:a16="http://schemas.microsoft.com/office/drawing/2014/main" id="{E9E2CE5E-11E2-D9A8-F2E5-3345DC70614A}"/>
                </a:ext>
              </a:extLst>
            </p:cNvPr>
            <p:cNvSpPr/>
            <p:nvPr/>
          </p:nvSpPr>
          <p:spPr>
            <a:xfrm>
              <a:off x="6157748" y="2303213"/>
              <a:ext cx="2763337" cy="837836"/>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a:extLst>
                <a:ext uri="{FF2B5EF4-FFF2-40B4-BE49-F238E27FC236}">
                  <a16:creationId xmlns:a16="http://schemas.microsoft.com/office/drawing/2014/main" id="{FDD460C7-AA34-D7A0-4C5E-524D35E78CFF}"/>
                </a:ext>
              </a:extLst>
            </p:cNvPr>
            <p:cNvSpPr txBox="1"/>
            <p:nvPr/>
          </p:nvSpPr>
          <p:spPr>
            <a:xfrm>
              <a:off x="6157748" y="2303214"/>
              <a:ext cx="2296979" cy="837836"/>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Theological Integration: Transformational Conversations/ Consultations</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8" name="Google Shape;218;p11">
              <a:extLst>
                <a:ext uri="{FF2B5EF4-FFF2-40B4-BE49-F238E27FC236}">
                  <a16:creationId xmlns:a16="http://schemas.microsoft.com/office/drawing/2014/main" id="{82B677A4-2708-758A-AA07-DE76ACD4DDE3}"/>
                </a:ext>
              </a:extLst>
            </p:cNvPr>
            <p:cNvSpPr/>
            <p:nvPr/>
          </p:nvSpPr>
          <p:spPr>
            <a:xfrm>
              <a:off x="8650756" y="2374548"/>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5" name="Google Shape;206;p11">
            <a:extLst>
              <a:ext uri="{FF2B5EF4-FFF2-40B4-BE49-F238E27FC236}">
                <a16:creationId xmlns:a16="http://schemas.microsoft.com/office/drawing/2014/main" id="{B0AE31D4-E1BF-99D7-2904-5719EBED4598}"/>
              </a:ext>
            </a:extLst>
          </p:cNvPr>
          <p:cNvGrpSpPr/>
          <p:nvPr/>
        </p:nvGrpSpPr>
        <p:grpSpPr>
          <a:xfrm>
            <a:off x="2060029" y="0"/>
            <a:ext cx="9009218" cy="3232187"/>
            <a:chOff x="-53506" y="354756"/>
            <a:chExt cx="9113399" cy="2995109"/>
          </a:xfrm>
        </p:grpSpPr>
        <p:sp>
          <p:nvSpPr>
            <p:cNvPr id="16" name="Google Shape;207;p11">
              <a:extLst>
                <a:ext uri="{FF2B5EF4-FFF2-40B4-BE49-F238E27FC236}">
                  <a16:creationId xmlns:a16="http://schemas.microsoft.com/office/drawing/2014/main" id="{89EE552A-2226-8E41-DBFE-37250075D283}"/>
                </a:ext>
              </a:extLst>
            </p:cNvPr>
            <p:cNvSpPr/>
            <p:nvPr/>
          </p:nvSpPr>
          <p:spPr>
            <a:xfrm>
              <a:off x="31894"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8;p11">
              <a:extLst>
                <a:ext uri="{FF2B5EF4-FFF2-40B4-BE49-F238E27FC236}">
                  <a16:creationId xmlns:a16="http://schemas.microsoft.com/office/drawing/2014/main" id="{0BADDB82-49FE-2A6B-A1C1-71D2B625DFFF}"/>
                </a:ext>
              </a:extLst>
            </p:cNvPr>
            <p:cNvSpPr/>
            <p:nvPr/>
          </p:nvSpPr>
          <p:spPr>
            <a:xfrm>
              <a:off x="7515" y="2304202"/>
              <a:ext cx="2658955" cy="835859"/>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9;p11">
              <a:extLst>
                <a:ext uri="{FF2B5EF4-FFF2-40B4-BE49-F238E27FC236}">
                  <a16:creationId xmlns:a16="http://schemas.microsoft.com/office/drawing/2014/main" id="{CD52378E-5CC1-3522-DA5C-E90607D23DB2}"/>
                </a:ext>
              </a:extLst>
            </p:cNvPr>
            <p:cNvSpPr txBox="1"/>
            <p:nvPr/>
          </p:nvSpPr>
          <p:spPr>
            <a:xfrm>
              <a:off x="-53506" y="2304203"/>
              <a:ext cx="1933527" cy="1007746"/>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Participatory: Design, Process, Outcomes</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9" name="Google Shape;210;p11">
              <a:extLst>
                <a:ext uri="{FF2B5EF4-FFF2-40B4-BE49-F238E27FC236}">
                  <a16:creationId xmlns:a16="http://schemas.microsoft.com/office/drawing/2014/main" id="{524F8CCA-1A66-A67A-9E10-F33AA47ACEC0}"/>
                </a:ext>
              </a:extLst>
            </p:cNvPr>
            <p:cNvSpPr/>
            <p:nvPr/>
          </p:nvSpPr>
          <p:spPr>
            <a:xfrm>
              <a:off x="1845390" y="239837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Arial"/>
                  <a:cs typeface="Arial"/>
                  <a:sym typeface="Arial"/>
                </a:rPr>
                <a:t>P</a:t>
              </a:r>
              <a:endParaRPr kumimoji="0"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211;p11">
              <a:extLst>
                <a:ext uri="{FF2B5EF4-FFF2-40B4-BE49-F238E27FC236}">
                  <a16:creationId xmlns:a16="http://schemas.microsoft.com/office/drawing/2014/main" id="{CFF16E53-7BDC-ABB9-B201-85BC72FDF6E5}"/>
                </a:ext>
              </a:extLst>
            </p:cNvPr>
            <p:cNvSpPr/>
            <p:nvPr/>
          </p:nvSpPr>
          <p:spPr>
            <a:xfrm>
              <a:off x="3105843"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2;p11">
              <a:extLst>
                <a:ext uri="{FF2B5EF4-FFF2-40B4-BE49-F238E27FC236}">
                  <a16:creationId xmlns:a16="http://schemas.microsoft.com/office/drawing/2014/main" id="{59E4A820-5BCE-76C9-36D0-43BFE114A5E8}"/>
                </a:ext>
              </a:extLst>
            </p:cNvPr>
            <p:cNvSpPr/>
            <p:nvPr/>
          </p:nvSpPr>
          <p:spPr>
            <a:xfrm>
              <a:off x="3038356" y="2308425"/>
              <a:ext cx="2654283" cy="823124"/>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3;p11">
              <a:extLst>
                <a:ext uri="{FF2B5EF4-FFF2-40B4-BE49-F238E27FC236}">
                  <a16:creationId xmlns:a16="http://schemas.microsoft.com/office/drawing/2014/main" id="{DA6CEC14-66A5-C0A5-FB95-B7E0FFDCEC6B}"/>
                </a:ext>
              </a:extLst>
            </p:cNvPr>
            <p:cNvSpPr txBox="1"/>
            <p:nvPr/>
          </p:nvSpPr>
          <p:spPr>
            <a:xfrm>
              <a:off x="3038356" y="2308425"/>
              <a:ext cx="1869213" cy="823124"/>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400" kern="0" dirty="0">
                  <a:solidFill>
                    <a:srgbClr val="FFFFFF"/>
                  </a:solidFill>
                  <a:latin typeface="Calibri"/>
                  <a:ea typeface="Calibri"/>
                  <a:cs typeface="Calibri"/>
                  <a:sym typeface="Calibri"/>
                </a:rPr>
                <a:t>Process and Outcomes: Community </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Action</a:t>
              </a:r>
            </a:p>
          </p:txBody>
        </p:sp>
        <p:sp>
          <p:nvSpPr>
            <p:cNvPr id="23" name="Google Shape;214;p11">
              <a:extLst>
                <a:ext uri="{FF2B5EF4-FFF2-40B4-BE49-F238E27FC236}">
                  <a16:creationId xmlns:a16="http://schemas.microsoft.com/office/drawing/2014/main" id="{F2F3878F-105B-DF85-47A6-ED5FF7CFFCCA}"/>
                </a:ext>
              </a:extLst>
            </p:cNvPr>
            <p:cNvSpPr/>
            <p:nvPr/>
          </p:nvSpPr>
          <p:spPr>
            <a:xfrm>
              <a:off x="4854221" y="2401322"/>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Arial"/>
                  <a:cs typeface="Arial"/>
                  <a:sym typeface="Arial"/>
                </a:rPr>
                <a:t>A</a:t>
              </a:r>
              <a:endParaRPr kumimoji="0"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215;p11">
              <a:extLst>
                <a:ext uri="{FF2B5EF4-FFF2-40B4-BE49-F238E27FC236}">
                  <a16:creationId xmlns:a16="http://schemas.microsoft.com/office/drawing/2014/main" id="{02CE051E-82DF-20D9-9364-32ED07200BDC}"/>
                </a:ext>
              </a:extLst>
            </p:cNvPr>
            <p:cNvSpPr/>
            <p:nvPr/>
          </p:nvSpPr>
          <p:spPr>
            <a:xfrm>
              <a:off x="6234319"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6;p11">
              <a:extLst>
                <a:ext uri="{FF2B5EF4-FFF2-40B4-BE49-F238E27FC236}">
                  <a16:creationId xmlns:a16="http://schemas.microsoft.com/office/drawing/2014/main" id="{7C370506-00A0-A988-3F6C-FE6E493F0985}"/>
                </a:ext>
              </a:extLst>
            </p:cNvPr>
            <p:cNvSpPr/>
            <p:nvPr/>
          </p:nvSpPr>
          <p:spPr>
            <a:xfrm>
              <a:off x="6157748" y="2303213"/>
              <a:ext cx="2763337" cy="837836"/>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7;p11">
              <a:extLst>
                <a:ext uri="{FF2B5EF4-FFF2-40B4-BE49-F238E27FC236}">
                  <a16:creationId xmlns:a16="http://schemas.microsoft.com/office/drawing/2014/main" id="{DE680A1D-FD35-BCC7-6287-213E5D7A1B19}"/>
                </a:ext>
              </a:extLst>
            </p:cNvPr>
            <p:cNvSpPr txBox="1"/>
            <p:nvPr/>
          </p:nvSpPr>
          <p:spPr>
            <a:xfrm>
              <a:off x="6176467" y="2270750"/>
              <a:ext cx="1946012" cy="837836"/>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Research: New Knowledge Owned by the People</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7" name="Google Shape;218;p11">
              <a:extLst>
                <a:ext uri="{FF2B5EF4-FFF2-40B4-BE49-F238E27FC236}">
                  <a16:creationId xmlns:a16="http://schemas.microsoft.com/office/drawing/2014/main" id="{73E12E59-2139-8CBB-3DF8-F1500E79B450}"/>
                </a:ext>
              </a:extLst>
            </p:cNvPr>
            <p:cNvSpPr/>
            <p:nvPr/>
          </p:nvSpPr>
          <p:spPr>
            <a:xfrm>
              <a:off x="8146324" y="2436296"/>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Arial"/>
                  <a:cs typeface="Arial"/>
                  <a:sym typeface="Arial"/>
                </a:rPr>
                <a:t>R</a:t>
              </a:r>
              <a:endParaRPr kumimoji="0" sz="40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E22DCBF-2580-ED57-9EC9-B55DD285285B}"/>
              </a:ext>
            </a:extLst>
          </p:cNvPr>
          <p:cNvPicPr>
            <a:picLocks noChangeAspect="1"/>
          </p:cNvPicPr>
          <p:nvPr/>
        </p:nvPicPr>
        <p:blipFill rotWithShape="1">
          <a:blip r:embed="rId3"/>
          <a:srcRect t="12669"/>
          <a:stretch/>
        </p:blipFill>
        <p:spPr>
          <a:xfrm>
            <a:off x="5369864" y="378638"/>
            <a:ext cx="2298581" cy="1345410"/>
          </a:xfrm>
          <a:prstGeom prst="rect">
            <a:avLst/>
          </a:prstGeom>
        </p:spPr>
      </p:pic>
      <p:pic>
        <p:nvPicPr>
          <p:cNvPr id="1027" name="038F92F4-56E9-4EF3-B778-0A921ECB15A6" descr="IMG_8861.jpg">
            <a:extLst>
              <a:ext uri="{FF2B5EF4-FFF2-40B4-BE49-F238E27FC236}">
                <a16:creationId xmlns:a16="http://schemas.microsoft.com/office/drawing/2014/main" id="{49E612C7-7EEF-69AA-F3E7-41EE2C2E9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317" y="300795"/>
            <a:ext cx="2195154" cy="161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5E0CEBB8-A55B-45D8-AD25-497C052410F6" descr="IMG_1976.JPG">
            <a:extLst>
              <a:ext uri="{FF2B5EF4-FFF2-40B4-BE49-F238E27FC236}">
                <a16:creationId xmlns:a16="http://schemas.microsoft.com/office/drawing/2014/main" id="{190E371C-A5F9-ECB6-D2EC-BB9E03222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8358" y="3803540"/>
            <a:ext cx="2082321" cy="15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AD86E555-FD86-4CE0-AD04-9FB4E9AA46D9" descr="IMG_8068.jpg">
            <a:extLst>
              <a:ext uri="{FF2B5EF4-FFF2-40B4-BE49-F238E27FC236}">
                <a16:creationId xmlns:a16="http://schemas.microsoft.com/office/drawing/2014/main" id="{DBCC8FEA-4766-5CB5-6331-33AC8FA591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978" y="332627"/>
            <a:ext cx="1898926" cy="152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phic 30" descr="Alterations &amp; Tailoring outline">
            <a:extLst>
              <a:ext uri="{FF2B5EF4-FFF2-40B4-BE49-F238E27FC236}">
                <a16:creationId xmlns:a16="http://schemas.microsoft.com/office/drawing/2014/main" id="{BC017DC6-39A4-4638-A6E9-48BF3FACAF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2137" y="5693911"/>
            <a:ext cx="555300" cy="555300"/>
          </a:xfrm>
          <a:prstGeom prst="rect">
            <a:avLst/>
          </a:prstGeom>
        </p:spPr>
      </p:pic>
    </p:spTree>
    <p:extLst>
      <p:ext uri="{BB962C8B-B14F-4D97-AF65-F5344CB8AC3E}">
        <p14:creationId xmlns:p14="http://schemas.microsoft.com/office/powerpoint/2010/main" val="2084946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itation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Grandview">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2.xml><?xml version="1.0" encoding="utf-8"?>
<a:theme xmlns:a="http://schemas.openxmlformats.org/drawingml/2006/main"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4726</TotalTime>
  <Words>1081</Words>
  <Application>Microsoft Macintosh PowerPoint</Application>
  <PresentationFormat>Widescreen</PresentationFormat>
  <Paragraphs>177</Paragraphs>
  <Slides>22</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Aptos</vt:lpstr>
      <vt:lpstr>Arial</vt:lpstr>
      <vt:lpstr>Calibri</vt:lpstr>
      <vt:lpstr>Century Schoolbook</vt:lpstr>
      <vt:lpstr>Corbel</vt:lpstr>
      <vt:lpstr>Google Sans</vt:lpstr>
      <vt:lpstr>Grandview</vt:lpstr>
      <vt:lpstr>Grandview Display</vt:lpstr>
      <vt:lpstr>Montserrat</vt:lpstr>
      <vt:lpstr>Noto Sans Symbols</vt:lpstr>
      <vt:lpstr>Times New Roman</vt:lpstr>
      <vt:lpstr>CitationVTI</vt:lpstr>
      <vt:lpstr>Feathered</vt:lpstr>
      <vt:lpstr>Qualitative Research Methods  5. Participatory-Action Research (PAR) as Transformational Conversations </vt:lpstr>
      <vt:lpstr>PowerPoint Presentation</vt:lpstr>
      <vt:lpstr>PowerPoint Presentation</vt:lpstr>
      <vt:lpstr>PowerPoint Presentation</vt:lpstr>
      <vt:lpstr>Social Constructivist Research? </vt:lpstr>
      <vt:lpstr>Beginnings of PAR</vt:lpstr>
      <vt:lpstr>REsearch for What?</vt:lpstr>
      <vt:lpstr>PowerPoint Presentation</vt:lpstr>
      <vt:lpstr>PowerPoint Presentation</vt:lpstr>
      <vt:lpstr>PowerPoint Presentation</vt:lpstr>
      <vt:lpstr>The Hui as PAR</vt:lpstr>
      <vt:lpstr>The Double Whammy: Action-Reflection at the Operational Level, New theory at the PhD level</vt:lpstr>
      <vt:lpstr>PAR &amp; Academic  Research Process</vt:lpstr>
      <vt:lpstr>Interviews vs Focus Groups vs Consultations</vt:lpstr>
      <vt:lpstr>Interviews vs Focus Groups vs Consultations</vt:lpstr>
      <vt:lpstr>How do Consultations fit with Process? 8 Consultation Outcomes</vt:lpstr>
      <vt:lpstr>Transformational Conversations as Theological PAR:  1. Locus</vt:lpstr>
      <vt:lpstr>PowerPoint Presentation</vt:lpstr>
      <vt:lpstr>Alternative models for Alvin’s Research</vt:lpstr>
      <vt:lpstr>Participatory action research</vt:lpstr>
      <vt:lpstr>AN Example of large institutional PAR  Will you be inside or outside of an Organization?  A movement?  A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 Jayakaran</dc:creator>
  <cp:lastModifiedBy>Viv Grigg</cp:lastModifiedBy>
  <cp:revision>17</cp:revision>
  <dcterms:created xsi:type="dcterms:W3CDTF">2024-03-21T23:59:02Z</dcterms:created>
  <dcterms:modified xsi:type="dcterms:W3CDTF">2024-11-21T05:16:36Z</dcterms:modified>
</cp:coreProperties>
</file>