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Lst>
  <p:notesMasterIdLst>
    <p:notesMasterId r:id="rId23"/>
  </p:notesMasterIdLst>
  <p:sldIdLst>
    <p:sldId id="261" r:id="rId3"/>
    <p:sldId id="287" r:id="rId4"/>
    <p:sldId id="263" r:id="rId5"/>
    <p:sldId id="301" r:id="rId6"/>
    <p:sldId id="283" r:id="rId7"/>
    <p:sldId id="288" r:id="rId8"/>
    <p:sldId id="289" r:id="rId9"/>
    <p:sldId id="290" r:id="rId10"/>
    <p:sldId id="260" r:id="rId11"/>
    <p:sldId id="296" r:id="rId12"/>
    <p:sldId id="299" r:id="rId13"/>
    <p:sldId id="266" r:id="rId14"/>
    <p:sldId id="295" r:id="rId15"/>
    <p:sldId id="297" r:id="rId16"/>
    <p:sldId id="298" r:id="rId17"/>
    <p:sldId id="294" r:id="rId18"/>
    <p:sldId id="300" r:id="rId19"/>
    <p:sldId id="291" r:id="rId20"/>
    <p:sldId id="293" r:id="rId21"/>
    <p:sldId id="25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04" autoAdjust="0"/>
    <p:restoredTop sz="94660"/>
  </p:normalViewPr>
  <p:slideViewPr>
    <p:cSldViewPr snapToGrid="0">
      <p:cViewPr varScale="1">
        <p:scale>
          <a:sx n="152" d="100"/>
          <a:sy n="152" d="100"/>
        </p:scale>
        <p:origin x="22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8CE9BF-0384-6F4D-809D-E0E225BED1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2D0F748-F6A2-0E46-86DE-35BD8E2058FA}">
      <dgm:prSet/>
      <dgm:spPr/>
      <dgm:t>
        <a:bodyPr/>
        <a:lstStyle/>
        <a:p>
          <a:r>
            <a:rPr lang="en-US" i="0" dirty="0"/>
            <a:t>1. In the mind?  Truth is internally defined.  Like love.  </a:t>
          </a:r>
          <a:br>
            <a:rPr lang="en-US" i="0" dirty="0"/>
          </a:br>
          <a:br>
            <a:rPr lang="en-US" i="0" dirty="0"/>
          </a:br>
          <a:r>
            <a:rPr lang="en-US" b="1" i="0" dirty="0"/>
            <a:t>Perceptive Capacity: </a:t>
          </a:r>
          <a:r>
            <a:rPr lang="en-US" i="0" dirty="0"/>
            <a:t>As a child of 1, we found out that when an object disappears behind another, it may still exist.  </a:t>
          </a:r>
          <a:br>
            <a:rPr lang="en-US" i="0" dirty="0"/>
          </a:br>
          <a:br>
            <a:rPr lang="en-US" i="0" dirty="0"/>
          </a:br>
          <a:r>
            <a:rPr lang="en-US" b="1" i="0" dirty="0"/>
            <a:t>Tested mental constructs</a:t>
          </a:r>
          <a:r>
            <a:rPr lang="en-US" i="0" dirty="0"/>
            <a:t>: </a:t>
          </a:r>
          <a:br>
            <a:rPr lang="en-US" i="0" dirty="0"/>
          </a:br>
          <a:r>
            <a:rPr lang="en-US" i="0" dirty="0"/>
            <a:t>Dad: Go and play in the bush, it will help you learn to adventure.</a:t>
          </a:r>
          <a:br>
            <a:rPr lang="en-US" i="0" dirty="0"/>
          </a:br>
          <a:r>
            <a:rPr lang="en-US" i="0" dirty="0"/>
            <a:t>Mum: Do not go into the bush, you may get lost</a:t>
          </a:r>
          <a:br>
            <a:rPr lang="en-US" i="0" dirty="0"/>
          </a:br>
          <a:r>
            <a:rPr lang="en-US" i="0" dirty="0"/>
            <a:t>The bush is the same. One or both constructs are true perceptions</a:t>
          </a:r>
          <a:br>
            <a:rPr lang="en-US" i="0" dirty="0"/>
          </a:br>
          <a:br>
            <a:rPr lang="en-US" i="0" dirty="0"/>
          </a:br>
          <a:r>
            <a:rPr lang="en-US" i="0" dirty="0"/>
            <a:t>2. In the world? Truth is external reality</a:t>
          </a:r>
          <a:br>
            <a:rPr lang="en-US" i="0" dirty="0"/>
          </a:br>
          <a:r>
            <a:rPr lang="en-US" i="0" dirty="0"/>
            <a:t>In the mind of the community?</a:t>
          </a:r>
          <a:br>
            <a:rPr lang="en-US" i="0" dirty="0"/>
          </a:br>
          <a:r>
            <a:rPr lang="en-US" i="0" dirty="0"/>
            <a:t>Only if transmissible generationally: In written documents</a:t>
          </a:r>
        </a:p>
        <a:p>
          <a:r>
            <a:rPr lang="en-US" i="0" dirty="0"/>
            <a:t>Only if transmissible by tradition: oral traditions</a:t>
          </a:r>
          <a:br>
            <a:rPr lang="en-US" i="0" dirty="0"/>
          </a:br>
          <a:endParaRPr lang="en-US" dirty="0"/>
        </a:p>
      </dgm:t>
    </dgm:pt>
    <dgm:pt modelId="{F143A3B1-8301-744B-8C1D-87C7EDABD13E}" type="parTrans" cxnId="{9692792C-65F3-F74A-BE70-6758DF885615}">
      <dgm:prSet/>
      <dgm:spPr/>
      <dgm:t>
        <a:bodyPr/>
        <a:lstStyle/>
        <a:p>
          <a:endParaRPr lang="en-US"/>
        </a:p>
      </dgm:t>
    </dgm:pt>
    <dgm:pt modelId="{1AF369A4-C845-1744-A963-EEE5ED9EF736}" type="sibTrans" cxnId="{9692792C-65F3-F74A-BE70-6758DF885615}">
      <dgm:prSet/>
      <dgm:spPr/>
      <dgm:t>
        <a:bodyPr/>
        <a:lstStyle/>
        <a:p>
          <a:endParaRPr lang="en-US"/>
        </a:p>
      </dgm:t>
    </dgm:pt>
    <dgm:pt modelId="{49AB0F68-CE28-B240-B4D6-F5552F55F0A1}" type="pres">
      <dgm:prSet presAssocID="{E28CE9BF-0384-6F4D-809D-E0E225BED17F}" presName="linear" presStyleCnt="0">
        <dgm:presLayoutVars>
          <dgm:animLvl val="lvl"/>
          <dgm:resizeHandles val="exact"/>
        </dgm:presLayoutVars>
      </dgm:prSet>
      <dgm:spPr/>
    </dgm:pt>
    <dgm:pt modelId="{22829BA7-41E8-DC48-8F3D-3BD5CFDC9BAB}" type="pres">
      <dgm:prSet presAssocID="{62D0F748-F6A2-0E46-86DE-35BD8E2058FA}" presName="parentText" presStyleLbl="node1" presStyleIdx="0" presStyleCnt="1">
        <dgm:presLayoutVars>
          <dgm:chMax val="0"/>
          <dgm:bulletEnabled val="1"/>
        </dgm:presLayoutVars>
      </dgm:prSet>
      <dgm:spPr/>
    </dgm:pt>
  </dgm:ptLst>
  <dgm:cxnLst>
    <dgm:cxn modelId="{9692792C-65F3-F74A-BE70-6758DF885615}" srcId="{E28CE9BF-0384-6F4D-809D-E0E225BED17F}" destId="{62D0F748-F6A2-0E46-86DE-35BD8E2058FA}" srcOrd="0" destOrd="0" parTransId="{F143A3B1-8301-744B-8C1D-87C7EDABD13E}" sibTransId="{1AF369A4-C845-1744-A963-EEE5ED9EF736}"/>
    <dgm:cxn modelId="{B4D37658-D6E3-3144-92EC-FF7E1FDDA86B}" type="presOf" srcId="{62D0F748-F6A2-0E46-86DE-35BD8E2058FA}" destId="{22829BA7-41E8-DC48-8F3D-3BD5CFDC9BAB}" srcOrd="0" destOrd="0" presId="urn:microsoft.com/office/officeart/2005/8/layout/vList2"/>
    <dgm:cxn modelId="{A08DF0E6-B8BD-7F4A-8342-1B23DB06EEB8}" type="presOf" srcId="{E28CE9BF-0384-6F4D-809D-E0E225BED17F}" destId="{49AB0F68-CE28-B240-B4D6-F5552F55F0A1}" srcOrd="0" destOrd="0" presId="urn:microsoft.com/office/officeart/2005/8/layout/vList2"/>
    <dgm:cxn modelId="{AB226AA2-790D-C342-B736-2B9B974E2689}" type="presParOf" srcId="{49AB0F68-CE28-B240-B4D6-F5552F55F0A1}" destId="{22829BA7-41E8-DC48-8F3D-3BD5CFDC9BA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8CE9BF-0384-6F4D-809D-E0E225BED1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2D0F748-F6A2-0E46-86DE-35BD8E2058FA}">
      <dgm:prSet/>
      <dgm:spPr/>
      <dgm:t>
        <a:bodyPr/>
        <a:lstStyle/>
        <a:p>
          <a:r>
            <a:rPr lang="en-US" i="0" dirty="0"/>
            <a:t>In the mind of the community?</a:t>
          </a:r>
        </a:p>
        <a:p>
          <a:br>
            <a:rPr lang="en-US" i="0" dirty="0"/>
          </a:br>
          <a:r>
            <a:rPr lang="en-US" i="0" dirty="0"/>
            <a:t>Only if transmissible generationally: In written documents</a:t>
          </a:r>
        </a:p>
        <a:p>
          <a:r>
            <a:rPr lang="en-US" i="0" dirty="0"/>
            <a:t>Only if transmissible by tradition: oral traditions; myths, stories, proverbs, parables, history</a:t>
          </a:r>
        </a:p>
      </dgm:t>
    </dgm:pt>
    <dgm:pt modelId="{1AF369A4-C845-1744-A963-EEE5ED9EF736}" type="sibTrans" cxnId="{9692792C-65F3-F74A-BE70-6758DF885615}">
      <dgm:prSet/>
      <dgm:spPr/>
      <dgm:t>
        <a:bodyPr/>
        <a:lstStyle/>
        <a:p>
          <a:endParaRPr lang="en-US"/>
        </a:p>
      </dgm:t>
    </dgm:pt>
    <dgm:pt modelId="{F143A3B1-8301-744B-8C1D-87C7EDABD13E}" type="parTrans" cxnId="{9692792C-65F3-F74A-BE70-6758DF885615}">
      <dgm:prSet/>
      <dgm:spPr/>
      <dgm:t>
        <a:bodyPr/>
        <a:lstStyle/>
        <a:p>
          <a:endParaRPr lang="en-US"/>
        </a:p>
      </dgm:t>
    </dgm:pt>
    <dgm:pt modelId="{A8B45861-AEEF-4A44-B9F3-0B1B212B4A2B}">
      <dgm:prSet/>
      <dgm:spPr/>
      <dgm:t>
        <a:bodyPr/>
        <a:lstStyle/>
        <a:p>
          <a:r>
            <a:rPr lang="en-US" i="0" dirty="0"/>
            <a:t>The Bible is a written collection of traditions about truth.</a:t>
          </a:r>
          <a:br>
            <a:rPr lang="en-US" i="0" dirty="0"/>
          </a:br>
          <a:endParaRPr lang="en-US" i="0" dirty="0"/>
        </a:p>
      </dgm:t>
    </dgm:pt>
    <dgm:pt modelId="{9D0BE3E3-B663-0D4C-847C-DE3E1EDD8621}" type="parTrans" cxnId="{39123A4E-2430-E64E-A611-C81FB9E183C6}">
      <dgm:prSet/>
      <dgm:spPr/>
      <dgm:t>
        <a:bodyPr/>
        <a:lstStyle/>
        <a:p>
          <a:endParaRPr lang="en-US"/>
        </a:p>
      </dgm:t>
    </dgm:pt>
    <dgm:pt modelId="{8F95FEC6-F7D3-8341-8FEE-61271F0143A5}" type="sibTrans" cxnId="{39123A4E-2430-E64E-A611-C81FB9E183C6}">
      <dgm:prSet/>
      <dgm:spPr/>
      <dgm:t>
        <a:bodyPr/>
        <a:lstStyle/>
        <a:p>
          <a:endParaRPr lang="en-US"/>
        </a:p>
      </dgm:t>
    </dgm:pt>
    <dgm:pt modelId="{49AB0F68-CE28-B240-B4D6-F5552F55F0A1}" type="pres">
      <dgm:prSet presAssocID="{E28CE9BF-0384-6F4D-809D-E0E225BED17F}" presName="linear" presStyleCnt="0">
        <dgm:presLayoutVars>
          <dgm:animLvl val="lvl"/>
          <dgm:resizeHandles val="exact"/>
        </dgm:presLayoutVars>
      </dgm:prSet>
      <dgm:spPr/>
    </dgm:pt>
    <dgm:pt modelId="{22829BA7-41E8-DC48-8F3D-3BD5CFDC9BAB}" type="pres">
      <dgm:prSet presAssocID="{62D0F748-F6A2-0E46-86DE-35BD8E2058FA}" presName="parentText" presStyleLbl="node1" presStyleIdx="0" presStyleCnt="2">
        <dgm:presLayoutVars>
          <dgm:chMax val="0"/>
          <dgm:bulletEnabled val="1"/>
        </dgm:presLayoutVars>
      </dgm:prSet>
      <dgm:spPr/>
    </dgm:pt>
    <dgm:pt modelId="{81A3DC64-1A84-D24A-9E1D-4737AD04908A}" type="pres">
      <dgm:prSet presAssocID="{1AF369A4-C845-1744-A963-EEE5ED9EF736}" presName="spacer" presStyleCnt="0"/>
      <dgm:spPr/>
    </dgm:pt>
    <dgm:pt modelId="{75F62EB6-CBB0-3E45-ADA5-426C8613CF63}" type="pres">
      <dgm:prSet presAssocID="{A8B45861-AEEF-4A44-B9F3-0B1B212B4A2B}" presName="parentText" presStyleLbl="node1" presStyleIdx="1" presStyleCnt="2">
        <dgm:presLayoutVars>
          <dgm:chMax val="0"/>
          <dgm:bulletEnabled val="1"/>
        </dgm:presLayoutVars>
      </dgm:prSet>
      <dgm:spPr/>
    </dgm:pt>
  </dgm:ptLst>
  <dgm:cxnLst>
    <dgm:cxn modelId="{9692792C-65F3-F74A-BE70-6758DF885615}" srcId="{E28CE9BF-0384-6F4D-809D-E0E225BED17F}" destId="{62D0F748-F6A2-0E46-86DE-35BD8E2058FA}" srcOrd="0" destOrd="0" parTransId="{F143A3B1-8301-744B-8C1D-87C7EDABD13E}" sibTransId="{1AF369A4-C845-1744-A963-EEE5ED9EF736}"/>
    <dgm:cxn modelId="{A12F942E-0FF4-3D46-A390-689C0B2FD3B2}" type="presOf" srcId="{A8B45861-AEEF-4A44-B9F3-0B1B212B4A2B}" destId="{75F62EB6-CBB0-3E45-ADA5-426C8613CF63}" srcOrd="0" destOrd="0" presId="urn:microsoft.com/office/officeart/2005/8/layout/vList2"/>
    <dgm:cxn modelId="{39123A4E-2430-E64E-A611-C81FB9E183C6}" srcId="{E28CE9BF-0384-6F4D-809D-E0E225BED17F}" destId="{A8B45861-AEEF-4A44-B9F3-0B1B212B4A2B}" srcOrd="1" destOrd="0" parTransId="{9D0BE3E3-B663-0D4C-847C-DE3E1EDD8621}" sibTransId="{8F95FEC6-F7D3-8341-8FEE-61271F0143A5}"/>
    <dgm:cxn modelId="{B4D37658-D6E3-3144-92EC-FF7E1FDDA86B}" type="presOf" srcId="{62D0F748-F6A2-0E46-86DE-35BD8E2058FA}" destId="{22829BA7-41E8-DC48-8F3D-3BD5CFDC9BAB}" srcOrd="0" destOrd="0" presId="urn:microsoft.com/office/officeart/2005/8/layout/vList2"/>
    <dgm:cxn modelId="{A08DF0E6-B8BD-7F4A-8342-1B23DB06EEB8}" type="presOf" srcId="{E28CE9BF-0384-6F4D-809D-E0E225BED17F}" destId="{49AB0F68-CE28-B240-B4D6-F5552F55F0A1}" srcOrd="0" destOrd="0" presId="urn:microsoft.com/office/officeart/2005/8/layout/vList2"/>
    <dgm:cxn modelId="{AB226AA2-790D-C342-B736-2B9B974E2689}" type="presParOf" srcId="{49AB0F68-CE28-B240-B4D6-F5552F55F0A1}" destId="{22829BA7-41E8-DC48-8F3D-3BD5CFDC9BAB}" srcOrd="0" destOrd="0" presId="urn:microsoft.com/office/officeart/2005/8/layout/vList2"/>
    <dgm:cxn modelId="{93DC8BDB-FDBE-3342-81E9-AB5999E0ABBD}" type="presParOf" srcId="{49AB0F68-CE28-B240-B4D6-F5552F55F0A1}" destId="{81A3DC64-1A84-D24A-9E1D-4737AD04908A}" srcOrd="1" destOrd="0" presId="urn:microsoft.com/office/officeart/2005/8/layout/vList2"/>
    <dgm:cxn modelId="{E6C23E01-4B1A-F743-BE73-204DB5E0379D}" type="presParOf" srcId="{49AB0F68-CE28-B240-B4D6-F5552F55F0A1}" destId="{75F62EB6-CBB0-3E45-ADA5-426C8613CF6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8CE9BF-0384-6F4D-809D-E0E225BED1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2D0F748-F6A2-0E46-86DE-35BD8E2058FA}">
      <dgm:prSet custT="1"/>
      <dgm:spPr/>
      <dgm:t>
        <a:bodyPr/>
        <a:lstStyle/>
        <a:p>
          <a:r>
            <a:rPr lang="en-US" sz="1800" i="0" dirty="0"/>
            <a:t>In the mind of the community?</a:t>
          </a:r>
          <a:br>
            <a:rPr lang="en-US" sz="1800" i="0" dirty="0"/>
          </a:br>
          <a:endParaRPr lang="en-US" sz="1800" i="0" dirty="0"/>
        </a:p>
        <a:p>
          <a:r>
            <a:rPr lang="en-US" sz="1800" i="0" dirty="0"/>
            <a:t>In urban /modern academic culture: Only if transmissible generationally: In written documents</a:t>
          </a:r>
        </a:p>
        <a:p>
          <a:r>
            <a:rPr lang="en-US" sz="1800" i="0" dirty="0"/>
            <a:t>In peasant/tribal culture: Only if transmissible by tradition: oral common traditions</a:t>
          </a:r>
        </a:p>
      </dgm:t>
    </dgm:pt>
    <dgm:pt modelId="{1AF369A4-C845-1744-A963-EEE5ED9EF736}" type="sibTrans" cxnId="{9692792C-65F3-F74A-BE70-6758DF885615}">
      <dgm:prSet/>
      <dgm:spPr/>
      <dgm:t>
        <a:bodyPr/>
        <a:lstStyle/>
        <a:p>
          <a:endParaRPr lang="en-US"/>
        </a:p>
      </dgm:t>
    </dgm:pt>
    <dgm:pt modelId="{F143A3B1-8301-744B-8C1D-87C7EDABD13E}" type="parTrans" cxnId="{9692792C-65F3-F74A-BE70-6758DF885615}">
      <dgm:prSet/>
      <dgm:spPr/>
      <dgm:t>
        <a:bodyPr/>
        <a:lstStyle/>
        <a:p>
          <a:endParaRPr lang="en-US"/>
        </a:p>
      </dgm:t>
    </dgm:pt>
    <dgm:pt modelId="{56EC1517-DFBE-504F-B8E7-BA2672C4BA64}">
      <dgm:prSet custT="1"/>
      <dgm:spPr/>
      <dgm:t>
        <a:bodyPr/>
        <a:lstStyle/>
        <a:p>
          <a:r>
            <a:rPr lang="en-US" sz="2400" dirty="0"/>
            <a:t>Primarily in the Bible?</a:t>
          </a:r>
        </a:p>
      </dgm:t>
    </dgm:pt>
    <dgm:pt modelId="{3394A57C-51FA-A945-8D2C-9998FA3AA03A}" type="parTrans" cxnId="{A36A3A93-604C-A94D-B5F9-89577D5C01E6}">
      <dgm:prSet/>
      <dgm:spPr/>
      <dgm:t>
        <a:bodyPr/>
        <a:lstStyle/>
        <a:p>
          <a:endParaRPr lang="en-US"/>
        </a:p>
      </dgm:t>
    </dgm:pt>
    <dgm:pt modelId="{25DF327C-D76B-EA43-A7C0-1B817620E8DB}" type="sibTrans" cxnId="{A36A3A93-604C-A94D-B5F9-89577D5C01E6}">
      <dgm:prSet/>
      <dgm:spPr/>
      <dgm:t>
        <a:bodyPr/>
        <a:lstStyle/>
        <a:p>
          <a:endParaRPr lang="en-US"/>
        </a:p>
      </dgm:t>
    </dgm:pt>
    <dgm:pt modelId="{2D975472-1884-AC4A-93A9-7569993CA1A8}">
      <dgm:prSet custT="1"/>
      <dgm:spPr/>
      <dgm:t>
        <a:bodyPr/>
        <a:lstStyle/>
        <a:p>
          <a:r>
            <a:rPr lang="en-US" sz="2400" dirty="0"/>
            <a:t>Tested against the Bible?</a:t>
          </a:r>
        </a:p>
      </dgm:t>
    </dgm:pt>
    <dgm:pt modelId="{28722A87-6AA7-AB41-8788-22168DD43FAD}" type="parTrans" cxnId="{FD59B313-05BA-5342-995F-C2D656A737AC}">
      <dgm:prSet/>
      <dgm:spPr/>
      <dgm:t>
        <a:bodyPr/>
        <a:lstStyle/>
        <a:p>
          <a:endParaRPr lang="en-US"/>
        </a:p>
      </dgm:t>
    </dgm:pt>
    <dgm:pt modelId="{AC7DA910-17E7-1746-A7E4-659542971481}" type="sibTrans" cxnId="{FD59B313-05BA-5342-995F-C2D656A737AC}">
      <dgm:prSet/>
      <dgm:spPr/>
      <dgm:t>
        <a:bodyPr/>
        <a:lstStyle/>
        <a:p>
          <a:endParaRPr lang="en-US"/>
        </a:p>
      </dgm:t>
    </dgm:pt>
    <dgm:pt modelId="{316C2894-9F7B-7E4B-A42B-69EF0A6146E6}">
      <dgm:prSet custT="1"/>
      <dgm:spPr/>
      <dgm:t>
        <a:bodyPr/>
        <a:lstStyle/>
        <a:p>
          <a:r>
            <a:rPr lang="en-US" sz="2400" dirty="0"/>
            <a:t>The Bible is one source of truth and foundational in matters of faith and practice </a:t>
          </a:r>
          <a:br>
            <a:rPr lang="en-US" sz="2400" i="0" dirty="0"/>
          </a:br>
          <a:endParaRPr lang="en-US" sz="2400" dirty="0"/>
        </a:p>
      </dgm:t>
    </dgm:pt>
    <dgm:pt modelId="{13D5C136-4FA7-3743-B825-E3C0E077EC25}" type="parTrans" cxnId="{93205429-DA01-A546-A4F9-7E10E7C4759A}">
      <dgm:prSet/>
      <dgm:spPr/>
      <dgm:t>
        <a:bodyPr/>
        <a:lstStyle/>
        <a:p>
          <a:endParaRPr lang="en-US"/>
        </a:p>
      </dgm:t>
    </dgm:pt>
    <dgm:pt modelId="{4817BD9D-C1A0-2944-BF12-4861A023616B}" type="sibTrans" cxnId="{93205429-DA01-A546-A4F9-7E10E7C4759A}">
      <dgm:prSet/>
      <dgm:spPr/>
      <dgm:t>
        <a:bodyPr/>
        <a:lstStyle/>
        <a:p>
          <a:endParaRPr lang="en-US"/>
        </a:p>
      </dgm:t>
    </dgm:pt>
    <dgm:pt modelId="{80954872-75E2-8744-9B9D-214F0D057B0E}">
      <dgm:prSet custT="1"/>
      <dgm:spPr/>
      <dgm:t>
        <a:bodyPr/>
        <a:lstStyle/>
        <a:p>
          <a:r>
            <a:rPr lang="en-US" sz="2400" dirty="0"/>
            <a:t>Only in the Bible?</a:t>
          </a:r>
        </a:p>
      </dgm:t>
    </dgm:pt>
    <dgm:pt modelId="{BB554992-57FF-C04A-8AA7-F27E3A84E054}" type="parTrans" cxnId="{99DC5A63-AD6E-2E46-A4DF-FBC8286449B0}">
      <dgm:prSet/>
      <dgm:spPr/>
      <dgm:t>
        <a:bodyPr/>
        <a:lstStyle/>
        <a:p>
          <a:endParaRPr lang="en-US"/>
        </a:p>
      </dgm:t>
    </dgm:pt>
    <dgm:pt modelId="{5AB61913-AC3D-7E46-B686-13B761EE7C19}" type="sibTrans" cxnId="{99DC5A63-AD6E-2E46-A4DF-FBC8286449B0}">
      <dgm:prSet/>
      <dgm:spPr/>
      <dgm:t>
        <a:bodyPr/>
        <a:lstStyle/>
        <a:p>
          <a:endParaRPr lang="en-US"/>
        </a:p>
      </dgm:t>
    </dgm:pt>
    <dgm:pt modelId="{A8B45861-AEEF-4A44-B9F3-0B1B212B4A2B}">
      <dgm:prSet custT="1"/>
      <dgm:spPr/>
      <dgm:t>
        <a:bodyPr/>
        <a:lstStyle/>
        <a:p>
          <a:r>
            <a:rPr lang="en-US" sz="2400" i="0" dirty="0"/>
            <a:t>The Bible is a collection of oral and written traditions about truth. </a:t>
          </a:r>
        </a:p>
        <a:p>
          <a:r>
            <a:rPr lang="en-US" sz="2400" i="0" dirty="0"/>
            <a:t>Truth is:</a:t>
          </a:r>
        </a:p>
      </dgm:t>
    </dgm:pt>
    <dgm:pt modelId="{9D0BE3E3-B663-0D4C-847C-DE3E1EDD8621}" type="parTrans" cxnId="{39123A4E-2430-E64E-A611-C81FB9E183C6}">
      <dgm:prSet/>
      <dgm:spPr/>
      <dgm:t>
        <a:bodyPr/>
        <a:lstStyle/>
        <a:p>
          <a:endParaRPr lang="en-US"/>
        </a:p>
      </dgm:t>
    </dgm:pt>
    <dgm:pt modelId="{8F95FEC6-F7D3-8341-8FEE-61271F0143A5}" type="sibTrans" cxnId="{39123A4E-2430-E64E-A611-C81FB9E183C6}">
      <dgm:prSet/>
      <dgm:spPr/>
      <dgm:t>
        <a:bodyPr/>
        <a:lstStyle/>
        <a:p>
          <a:endParaRPr lang="en-US"/>
        </a:p>
      </dgm:t>
    </dgm:pt>
    <dgm:pt modelId="{49AB0F68-CE28-B240-B4D6-F5552F55F0A1}" type="pres">
      <dgm:prSet presAssocID="{E28CE9BF-0384-6F4D-809D-E0E225BED17F}" presName="linear" presStyleCnt="0">
        <dgm:presLayoutVars>
          <dgm:animLvl val="lvl"/>
          <dgm:resizeHandles val="exact"/>
        </dgm:presLayoutVars>
      </dgm:prSet>
      <dgm:spPr/>
    </dgm:pt>
    <dgm:pt modelId="{22829BA7-41E8-DC48-8F3D-3BD5CFDC9BAB}" type="pres">
      <dgm:prSet presAssocID="{62D0F748-F6A2-0E46-86DE-35BD8E2058FA}" presName="parentText" presStyleLbl="node1" presStyleIdx="0" presStyleCnt="2">
        <dgm:presLayoutVars>
          <dgm:chMax val="0"/>
          <dgm:bulletEnabled val="1"/>
        </dgm:presLayoutVars>
      </dgm:prSet>
      <dgm:spPr/>
    </dgm:pt>
    <dgm:pt modelId="{81A3DC64-1A84-D24A-9E1D-4737AD04908A}" type="pres">
      <dgm:prSet presAssocID="{1AF369A4-C845-1744-A963-EEE5ED9EF736}" presName="spacer" presStyleCnt="0"/>
      <dgm:spPr/>
    </dgm:pt>
    <dgm:pt modelId="{75F62EB6-CBB0-3E45-ADA5-426C8613CF63}" type="pres">
      <dgm:prSet presAssocID="{A8B45861-AEEF-4A44-B9F3-0B1B212B4A2B}" presName="parentText" presStyleLbl="node1" presStyleIdx="1" presStyleCnt="2">
        <dgm:presLayoutVars>
          <dgm:chMax val="0"/>
          <dgm:bulletEnabled val="1"/>
        </dgm:presLayoutVars>
      </dgm:prSet>
      <dgm:spPr/>
    </dgm:pt>
    <dgm:pt modelId="{5CD65969-B68F-7948-A2FC-C7D4744E1A50}" type="pres">
      <dgm:prSet presAssocID="{A8B45861-AEEF-4A44-B9F3-0B1B212B4A2B}" presName="childText" presStyleLbl="revTx" presStyleIdx="0" presStyleCnt="1" custScaleY="118974">
        <dgm:presLayoutVars>
          <dgm:bulletEnabled val="1"/>
        </dgm:presLayoutVars>
      </dgm:prSet>
      <dgm:spPr/>
    </dgm:pt>
  </dgm:ptLst>
  <dgm:cxnLst>
    <dgm:cxn modelId="{FD59B313-05BA-5342-995F-C2D656A737AC}" srcId="{A8B45861-AEEF-4A44-B9F3-0B1B212B4A2B}" destId="{2D975472-1884-AC4A-93A9-7569993CA1A8}" srcOrd="2" destOrd="0" parTransId="{28722A87-6AA7-AB41-8788-22168DD43FAD}" sibTransId="{AC7DA910-17E7-1746-A7E4-659542971481}"/>
    <dgm:cxn modelId="{1247E71B-CF4E-0948-991C-4DCC0458F38D}" type="presOf" srcId="{2D975472-1884-AC4A-93A9-7569993CA1A8}" destId="{5CD65969-B68F-7948-A2FC-C7D4744E1A50}" srcOrd="0" destOrd="2" presId="urn:microsoft.com/office/officeart/2005/8/layout/vList2"/>
    <dgm:cxn modelId="{93205429-DA01-A546-A4F9-7E10E7C4759A}" srcId="{A8B45861-AEEF-4A44-B9F3-0B1B212B4A2B}" destId="{316C2894-9F7B-7E4B-A42B-69EF0A6146E6}" srcOrd="3" destOrd="0" parTransId="{13D5C136-4FA7-3743-B825-E3C0E077EC25}" sibTransId="{4817BD9D-C1A0-2944-BF12-4861A023616B}"/>
    <dgm:cxn modelId="{9692792C-65F3-F74A-BE70-6758DF885615}" srcId="{E28CE9BF-0384-6F4D-809D-E0E225BED17F}" destId="{62D0F748-F6A2-0E46-86DE-35BD8E2058FA}" srcOrd="0" destOrd="0" parTransId="{F143A3B1-8301-744B-8C1D-87C7EDABD13E}" sibTransId="{1AF369A4-C845-1744-A963-EEE5ED9EF736}"/>
    <dgm:cxn modelId="{A12F942E-0FF4-3D46-A390-689C0B2FD3B2}" type="presOf" srcId="{A8B45861-AEEF-4A44-B9F3-0B1B212B4A2B}" destId="{75F62EB6-CBB0-3E45-ADA5-426C8613CF63}" srcOrd="0" destOrd="0" presId="urn:microsoft.com/office/officeart/2005/8/layout/vList2"/>
    <dgm:cxn modelId="{39123A4E-2430-E64E-A611-C81FB9E183C6}" srcId="{E28CE9BF-0384-6F4D-809D-E0E225BED17F}" destId="{A8B45861-AEEF-4A44-B9F3-0B1B212B4A2B}" srcOrd="1" destOrd="0" parTransId="{9D0BE3E3-B663-0D4C-847C-DE3E1EDD8621}" sibTransId="{8F95FEC6-F7D3-8341-8FEE-61271F0143A5}"/>
    <dgm:cxn modelId="{B4D37658-D6E3-3144-92EC-FF7E1FDDA86B}" type="presOf" srcId="{62D0F748-F6A2-0E46-86DE-35BD8E2058FA}" destId="{22829BA7-41E8-DC48-8F3D-3BD5CFDC9BAB}" srcOrd="0" destOrd="0" presId="urn:microsoft.com/office/officeart/2005/8/layout/vList2"/>
    <dgm:cxn modelId="{99DC5A63-AD6E-2E46-A4DF-FBC8286449B0}" srcId="{A8B45861-AEEF-4A44-B9F3-0B1B212B4A2B}" destId="{80954872-75E2-8744-9B9D-214F0D057B0E}" srcOrd="0" destOrd="0" parTransId="{BB554992-57FF-C04A-8AA7-F27E3A84E054}" sibTransId="{5AB61913-AC3D-7E46-B686-13B761EE7C19}"/>
    <dgm:cxn modelId="{A36A3A93-604C-A94D-B5F9-89577D5C01E6}" srcId="{A8B45861-AEEF-4A44-B9F3-0B1B212B4A2B}" destId="{56EC1517-DFBE-504F-B8E7-BA2672C4BA64}" srcOrd="1" destOrd="0" parTransId="{3394A57C-51FA-A945-8D2C-9998FA3AA03A}" sibTransId="{25DF327C-D76B-EA43-A7C0-1B817620E8DB}"/>
    <dgm:cxn modelId="{C476D6B2-DE16-C544-95E7-7BE892028984}" type="presOf" srcId="{316C2894-9F7B-7E4B-A42B-69EF0A6146E6}" destId="{5CD65969-B68F-7948-A2FC-C7D4744E1A50}" srcOrd="0" destOrd="3" presId="urn:microsoft.com/office/officeart/2005/8/layout/vList2"/>
    <dgm:cxn modelId="{74CDEAC3-25BE-0849-91EB-43D2C59727FA}" type="presOf" srcId="{80954872-75E2-8744-9B9D-214F0D057B0E}" destId="{5CD65969-B68F-7948-A2FC-C7D4744E1A50}" srcOrd="0" destOrd="0" presId="urn:microsoft.com/office/officeart/2005/8/layout/vList2"/>
    <dgm:cxn modelId="{19D792C7-4C50-F84A-9B71-8EAA2838CF40}" type="presOf" srcId="{56EC1517-DFBE-504F-B8E7-BA2672C4BA64}" destId="{5CD65969-B68F-7948-A2FC-C7D4744E1A50}" srcOrd="0" destOrd="1" presId="urn:microsoft.com/office/officeart/2005/8/layout/vList2"/>
    <dgm:cxn modelId="{A08DF0E6-B8BD-7F4A-8342-1B23DB06EEB8}" type="presOf" srcId="{E28CE9BF-0384-6F4D-809D-E0E225BED17F}" destId="{49AB0F68-CE28-B240-B4D6-F5552F55F0A1}" srcOrd="0" destOrd="0" presId="urn:microsoft.com/office/officeart/2005/8/layout/vList2"/>
    <dgm:cxn modelId="{AB226AA2-790D-C342-B736-2B9B974E2689}" type="presParOf" srcId="{49AB0F68-CE28-B240-B4D6-F5552F55F0A1}" destId="{22829BA7-41E8-DC48-8F3D-3BD5CFDC9BAB}" srcOrd="0" destOrd="0" presId="urn:microsoft.com/office/officeart/2005/8/layout/vList2"/>
    <dgm:cxn modelId="{93DC8BDB-FDBE-3342-81E9-AB5999E0ABBD}" type="presParOf" srcId="{49AB0F68-CE28-B240-B4D6-F5552F55F0A1}" destId="{81A3DC64-1A84-D24A-9E1D-4737AD04908A}" srcOrd="1" destOrd="0" presId="urn:microsoft.com/office/officeart/2005/8/layout/vList2"/>
    <dgm:cxn modelId="{E6C23E01-4B1A-F743-BE73-204DB5E0379D}" type="presParOf" srcId="{49AB0F68-CE28-B240-B4D6-F5552F55F0A1}" destId="{75F62EB6-CBB0-3E45-ADA5-426C8613CF63}" srcOrd="2" destOrd="0" presId="urn:microsoft.com/office/officeart/2005/8/layout/vList2"/>
    <dgm:cxn modelId="{924A06F5-9B70-AF4E-B0F9-2AC89A5CE5BD}" type="presParOf" srcId="{49AB0F68-CE28-B240-B4D6-F5552F55F0A1}" destId="{5CD65969-B68F-7948-A2FC-C7D4744E1A50}"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8CE9BF-0384-6F4D-809D-E0E225BED1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648249F-8E5C-D849-A4B1-9DBC65FCDFE5}">
      <dgm:prSet custT="1"/>
      <dgm:spPr/>
      <dgm:t>
        <a:bodyPr/>
        <a:lstStyle/>
        <a:p>
          <a:r>
            <a:rPr lang="en-US" sz="2000" i="0" dirty="0"/>
            <a:t>The Bible is literal dictated truth  - fundamentalism</a:t>
          </a:r>
          <a:endParaRPr lang="en-US" sz="2000" dirty="0"/>
        </a:p>
      </dgm:t>
    </dgm:pt>
    <dgm:pt modelId="{E8164A6A-C9EF-2845-8D1A-7327051221A4}" type="parTrans" cxnId="{1FA4CE02-B326-6845-AFD9-C5B893EDF672}">
      <dgm:prSet/>
      <dgm:spPr/>
      <dgm:t>
        <a:bodyPr/>
        <a:lstStyle/>
        <a:p>
          <a:endParaRPr lang="en-US"/>
        </a:p>
      </dgm:t>
    </dgm:pt>
    <dgm:pt modelId="{D289E9C2-AB30-EC43-ACFC-CC446FD86750}" type="sibTrans" cxnId="{1FA4CE02-B326-6845-AFD9-C5B893EDF672}">
      <dgm:prSet/>
      <dgm:spPr/>
      <dgm:t>
        <a:bodyPr/>
        <a:lstStyle/>
        <a:p>
          <a:endParaRPr lang="en-US"/>
        </a:p>
      </dgm:t>
    </dgm:pt>
    <dgm:pt modelId="{1AA5879C-C2CA-DA4F-AC2E-D7ED22F5ED0C}">
      <dgm:prSet custT="1"/>
      <dgm:spPr/>
      <dgm:t>
        <a:bodyPr/>
        <a:lstStyle/>
        <a:p>
          <a:r>
            <a:rPr lang="en-US" sz="1800" dirty="0"/>
            <a:t>Perspectives on the Scriptures </a:t>
          </a:r>
          <a:r>
            <a:rPr lang="en-US" sz="1800"/>
            <a:t>&amp; Truth</a:t>
          </a:r>
          <a:endParaRPr lang="en-US" sz="1800" dirty="0"/>
        </a:p>
      </dgm:t>
    </dgm:pt>
    <dgm:pt modelId="{7DA35250-BD98-C642-B1AF-D7B04CD3BE52}" type="parTrans" cxnId="{C807C7C9-F3B5-1743-8FE8-BB042D1918AE}">
      <dgm:prSet/>
      <dgm:spPr/>
      <dgm:t>
        <a:bodyPr/>
        <a:lstStyle/>
        <a:p>
          <a:endParaRPr lang="en-US"/>
        </a:p>
      </dgm:t>
    </dgm:pt>
    <dgm:pt modelId="{7AFDAE8A-B743-8C4B-B8B0-5A0072AB3372}" type="sibTrans" cxnId="{C807C7C9-F3B5-1743-8FE8-BB042D1918AE}">
      <dgm:prSet/>
      <dgm:spPr/>
      <dgm:t>
        <a:bodyPr/>
        <a:lstStyle/>
        <a:p>
          <a:endParaRPr lang="en-US"/>
        </a:p>
      </dgm:t>
    </dgm:pt>
    <dgm:pt modelId="{F9F99FFD-2B50-CE4F-A0AC-61DE5244DF72}">
      <dgm:prSet custT="1"/>
      <dgm:spPr/>
      <dgm:t>
        <a:bodyPr/>
        <a:lstStyle/>
        <a:p>
          <a:r>
            <a:rPr lang="en-US" sz="2000" i="0" dirty="0"/>
            <a:t>Or The Bible is and contains revealed truth -evangelicalism</a:t>
          </a:r>
          <a:endParaRPr lang="en-US" sz="2000" dirty="0"/>
        </a:p>
      </dgm:t>
    </dgm:pt>
    <dgm:pt modelId="{0340E9FB-047C-1243-A53A-221A1E905BA1}" type="parTrans" cxnId="{20437041-3A60-4B44-8DD8-31F2DFF79185}">
      <dgm:prSet/>
      <dgm:spPr/>
      <dgm:t>
        <a:bodyPr/>
        <a:lstStyle/>
        <a:p>
          <a:endParaRPr lang="en-US"/>
        </a:p>
      </dgm:t>
    </dgm:pt>
    <dgm:pt modelId="{8027D8B4-374D-9941-B2F0-0BB37A3725CF}" type="sibTrans" cxnId="{20437041-3A60-4B44-8DD8-31F2DFF79185}">
      <dgm:prSet/>
      <dgm:spPr/>
      <dgm:t>
        <a:bodyPr/>
        <a:lstStyle/>
        <a:p>
          <a:endParaRPr lang="en-US"/>
        </a:p>
      </dgm:t>
    </dgm:pt>
    <dgm:pt modelId="{2C6EB87C-F764-7245-90F7-4C9F97D3AF9D}">
      <dgm:prSet custT="1"/>
      <dgm:spPr/>
      <dgm:t>
        <a:bodyPr/>
        <a:lstStyle/>
        <a:p>
          <a:r>
            <a:rPr lang="en-US" sz="2000" i="0" dirty="0"/>
            <a:t>The Bible is the best of human understanding of truth - liberalism</a:t>
          </a:r>
          <a:endParaRPr lang="en-US" sz="2000" dirty="0"/>
        </a:p>
      </dgm:t>
    </dgm:pt>
    <dgm:pt modelId="{7204788D-8334-994D-A064-6E8764DB9C36}" type="parTrans" cxnId="{5292FA3E-321A-B146-8C74-8B488647264F}">
      <dgm:prSet/>
      <dgm:spPr/>
      <dgm:t>
        <a:bodyPr/>
        <a:lstStyle/>
        <a:p>
          <a:endParaRPr lang="en-US"/>
        </a:p>
      </dgm:t>
    </dgm:pt>
    <dgm:pt modelId="{3410D140-5E3E-3244-8C75-47BC7A7D2219}" type="sibTrans" cxnId="{5292FA3E-321A-B146-8C74-8B488647264F}">
      <dgm:prSet/>
      <dgm:spPr/>
      <dgm:t>
        <a:bodyPr/>
        <a:lstStyle/>
        <a:p>
          <a:endParaRPr lang="en-US"/>
        </a:p>
      </dgm:t>
    </dgm:pt>
    <dgm:pt modelId="{9585C332-B7DB-A14E-8BA3-12B8B14239AB}">
      <dgm:prSet custT="1"/>
      <dgm:spPr/>
      <dgm:t>
        <a:bodyPr/>
        <a:lstStyle/>
        <a:p>
          <a:r>
            <a:rPr lang="en-US" sz="2000" i="0" dirty="0"/>
            <a:t>Or The Bible is revealed truth, but written by human beings, hence its literature needs to be interpreted according to the genre and culture in which it was written. Along with truth from revelation, there is humanness – mainstream Protestantism, Catholicism, evangelicalism.</a:t>
          </a:r>
          <a:br>
            <a:rPr lang="en-US" sz="2000" i="0" dirty="0"/>
          </a:br>
          <a:endParaRPr lang="en-US" sz="2000" dirty="0"/>
        </a:p>
      </dgm:t>
    </dgm:pt>
    <dgm:pt modelId="{D3EC3BFA-C676-D44A-B6DA-BF6C550FC490}" type="parTrans" cxnId="{43927CC9-A9ED-C444-A352-231053F4580F}">
      <dgm:prSet/>
      <dgm:spPr/>
      <dgm:t>
        <a:bodyPr/>
        <a:lstStyle/>
        <a:p>
          <a:endParaRPr lang="en-US"/>
        </a:p>
      </dgm:t>
    </dgm:pt>
    <dgm:pt modelId="{B99D15EF-980E-074E-BFBB-8CB94C4FB6FA}" type="sibTrans" cxnId="{43927CC9-A9ED-C444-A352-231053F4580F}">
      <dgm:prSet/>
      <dgm:spPr/>
      <dgm:t>
        <a:bodyPr/>
        <a:lstStyle/>
        <a:p>
          <a:endParaRPr lang="en-US"/>
        </a:p>
      </dgm:t>
    </dgm:pt>
    <dgm:pt modelId="{49AB0F68-CE28-B240-B4D6-F5552F55F0A1}" type="pres">
      <dgm:prSet presAssocID="{E28CE9BF-0384-6F4D-809D-E0E225BED17F}" presName="linear" presStyleCnt="0">
        <dgm:presLayoutVars>
          <dgm:animLvl val="lvl"/>
          <dgm:resizeHandles val="exact"/>
        </dgm:presLayoutVars>
      </dgm:prSet>
      <dgm:spPr/>
    </dgm:pt>
    <dgm:pt modelId="{8403D365-C072-7249-AA89-AA09521BCE1B}" type="pres">
      <dgm:prSet presAssocID="{1AA5879C-C2CA-DA4F-AC2E-D7ED22F5ED0C}" presName="parentText" presStyleLbl="node1" presStyleIdx="0" presStyleCnt="1">
        <dgm:presLayoutVars>
          <dgm:chMax val="0"/>
          <dgm:bulletEnabled val="1"/>
        </dgm:presLayoutVars>
      </dgm:prSet>
      <dgm:spPr/>
    </dgm:pt>
    <dgm:pt modelId="{9ACC5822-8D70-0E49-854C-72E6F07735C7}" type="pres">
      <dgm:prSet presAssocID="{1AA5879C-C2CA-DA4F-AC2E-D7ED22F5ED0C}" presName="childText" presStyleLbl="revTx" presStyleIdx="0" presStyleCnt="1" custScaleY="148235">
        <dgm:presLayoutVars>
          <dgm:bulletEnabled val="1"/>
        </dgm:presLayoutVars>
      </dgm:prSet>
      <dgm:spPr/>
    </dgm:pt>
  </dgm:ptLst>
  <dgm:cxnLst>
    <dgm:cxn modelId="{1FA4CE02-B326-6845-AFD9-C5B893EDF672}" srcId="{1AA5879C-C2CA-DA4F-AC2E-D7ED22F5ED0C}" destId="{2648249F-8E5C-D849-A4B1-9DBC65FCDFE5}" srcOrd="0" destOrd="0" parTransId="{E8164A6A-C9EF-2845-8D1A-7327051221A4}" sibTransId="{D289E9C2-AB30-EC43-ACFC-CC446FD86750}"/>
    <dgm:cxn modelId="{EEDB3309-09A7-1D4E-94E0-F43E2DDF9B9E}" type="presOf" srcId="{1AA5879C-C2CA-DA4F-AC2E-D7ED22F5ED0C}" destId="{8403D365-C072-7249-AA89-AA09521BCE1B}" srcOrd="0" destOrd="0" presId="urn:microsoft.com/office/officeart/2005/8/layout/vList2"/>
    <dgm:cxn modelId="{9460C30B-60AF-4748-A2FE-E7A83ECAE8A4}" type="presOf" srcId="{9585C332-B7DB-A14E-8BA3-12B8B14239AB}" destId="{9ACC5822-8D70-0E49-854C-72E6F07735C7}" srcOrd="0" destOrd="3" presId="urn:microsoft.com/office/officeart/2005/8/layout/vList2"/>
    <dgm:cxn modelId="{5292FA3E-321A-B146-8C74-8B488647264F}" srcId="{1AA5879C-C2CA-DA4F-AC2E-D7ED22F5ED0C}" destId="{2C6EB87C-F764-7245-90F7-4C9F97D3AF9D}" srcOrd="2" destOrd="0" parTransId="{7204788D-8334-994D-A064-6E8764DB9C36}" sibTransId="{3410D140-5E3E-3244-8C75-47BC7A7D2219}"/>
    <dgm:cxn modelId="{20437041-3A60-4B44-8DD8-31F2DFF79185}" srcId="{1AA5879C-C2CA-DA4F-AC2E-D7ED22F5ED0C}" destId="{F9F99FFD-2B50-CE4F-A0AC-61DE5244DF72}" srcOrd="1" destOrd="0" parTransId="{0340E9FB-047C-1243-A53A-221A1E905BA1}" sibTransId="{8027D8B4-374D-9941-B2F0-0BB37A3725CF}"/>
    <dgm:cxn modelId="{11A8425F-39D0-C249-93BF-F49D253B8D9F}" type="presOf" srcId="{F9F99FFD-2B50-CE4F-A0AC-61DE5244DF72}" destId="{9ACC5822-8D70-0E49-854C-72E6F07735C7}" srcOrd="0" destOrd="1" presId="urn:microsoft.com/office/officeart/2005/8/layout/vList2"/>
    <dgm:cxn modelId="{ACAD2776-9942-E040-A3DD-C8740E65C7F8}" type="presOf" srcId="{2C6EB87C-F764-7245-90F7-4C9F97D3AF9D}" destId="{9ACC5822-8D70-0E49-854C-72E6F07735C7}" srcOrd="0" destOrd="2" presId="urn:microsoft.com/office/officeart/2005/8/layout/vList2"/>
    <dgm:cxn modelId="{714E239D-488D-B24F-A781-96ADDEF8C849}" type="presOf" srcId="{2648249F-8E5C-D849-A4B1-9DBC65FCDFE5}" destId="{9ACC5822-8D70-0E49-854C-72E6F07735C7}" srcOrd="0" destOrd="0" presId="urn:microsoft.com/office/officeart/2005/8/layout/vList2"/>
    <dgm:cxn modelId="{43927CC9-A9ED-C444-A352-231053F4580F}" srcId="{1AA5879C-C2CA-DA4F-AC2E-D7ED22F5ED0C}" destId="{9585C332-B7DB-A14E-8BA3-12B8B14239AB}" srcOrd="3" destOrd="0" parTransId="{D3EC3BFA-C676-D44A-B6DA-BF6C550FC490}" sibTransId="{B99D15EF-980E-074E-BFBB-8CB94C4FB6FA}"/>
    <dgm:cxn modelId="{C807C7C9-F3B5-1743-8FE8-BB042D1918AE}" srcId="{E28CE9BF-0384-6F4D-809D-E0E225BED17F}" destId="{1AA5879C-C2CA-DA4F-AC2E-D7ED22F5ED0C}" srcOrd="0" destOrd="0" parTransId="{7DA35250-BD98-C642-B1AF-D7B04CD3BE52}" sibTransId="{7AFDAE8A-B743-8C4B-B8B0-5A0072AB3372}"/>
    <dgm:cxn modelId="{A08DF0E6-B8BD-7F4A-8342-1B23DB06EEB8}" type="presOf" srcId="{E28CE9BF-0384-6F4D-809D-E0E225BED17F}" destId="{49AB0F68-CE28-B240-B4D6-F5552F55F0A1}" srcOrd="0" destOrd="0" presId="urn:microsoft.com/office/officeart/2005/8/layout/vList2"/>
    <dgm:cxn modelId="{EB7803DE-22E7-3E4E-804D-443A1FD0285B}" type="presParOf" srcId="{49AB0F68-CE28-B240-B4D6-F5552F55F0A1}" destId="{8403D365-C072-7249-AA89-AA09521BCE1B}" srcOrd="0" destOrd="0" presId="urn:microsoft.com/office/officeart/2005/8/layout/vList2"/>
    <dgm:cxn modelId="{786CD281-1B38-5C47-8286-2B23D8145F80}" type="presParOf" srcId="{49AB0F68-CE28-B240-B4D6-F5552F55F0A1}" destId="{9ACC5822-8D70-0E49-854C-72E6F07735C7}"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09B85-8A0E-4F4C-B5DA-095EFA2BC8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0678540-D460-4893-8635-0B2AD5F7EBBE}">
      <dgm:prSet/>
      <dgm:spPr/>
      <dgm:t>
        <a:bodyPr/>
        <a:lstStyle/>
        <a:p>
          <a:r>
            <a:rPr lang="en-US" b="1" dirty="0"/>
            <a:t>The Scientific Method vs Fundamentalism</a:t>
          </a:r>
          <a:endParaRPr lang="en-US" dirty="0"/>
        </a:p>
      </dgm:t>
    </dgm:pt>
    <dgm:pt modelId="{DCAEF450-5637-4E02-ACDF-E5155D0B0852}" type="parTrans" cxnId="{6EE21B74-1022-446D-AC9C-805B60C86282}">
      <dgm:prSet/>
      <dgm:spPr/>
      <dgm:t>
        <a:bodyPr/>
        <a:lstStyle/>
        <a:p>
          <a:endParaRPr lang="en-US"/>
        </a:p>
      </dgm:t>
    </dgm:pt>
    <dgm:pt modelId="{ED7C7C9F-547C-402C-A9B8-3D3A16989DFE}" type="sibTrans" cxnId="{6EE21B74-1022-446D-AC9C-805B60C86282}">
      <dgm:prSet/>
      <dgm:spPr/>
      <dgm:t>
        <a:bodyPr/>
        <a:lstStyle/>
        <a:p>
          <a:endParaRPr lang="en-US"/>
        </a:p>
      </dgm:t>
    </dgm:pt>
    <dgm:pt modelId="{53EF6119-4586-4C59-8C89-689FF501D409}">
      <dgm:prSet/>
      <dgm:spPr/>
      <dgm:t>
        <a:bodyPr/>
        <a:lstStyle/>
        <a:p>
          <a:r>
            <a:rPr lang="en-US" dirty="0"/>
            <a:t>Then we are open to any charlatan that comes along - religious or political</a:t>
          </a:r>
        </a:p>
      </dgm:t>
    </dgm:pt>
    <dgm:pt modelId="{E3E15719-35A5-4834-824B-F20EB105CC62}" type="parTrans" cxnId="{A930A455-E7D5-411F-A094-3B62C9AF8386}">
      <dgm:prSet/>
      <dgm:spPr/>
      <dgm:t>
        <a:bodyPr/>
        <a:lstStyle/>
        <a:p>
          <a:endParaRPr lang="en-US"/>
        </a:p>
      </dgm:t>
    </dgm:pt>
    <dgm:pt modelId="{8AFF6298-67F5-4801-97C3-3C4CAB51C6B4}" type="sibTrans" cxnId="{A930A455-E7D5-411F-A094-3B62C9AF8386}">
      <dgm:prSet/>
      <dgm:spPr/>
      <dgm:t>
        <a:bodyPr/>
        <a:lstStyle/>
        <a:p>
          <a:endParaRPr lang="en-US"/>
        </a:p>
      </dgm:t>
    </dgm:pt>
    <dgm:pt modelId="{2F69F0AE-CC8E-4A91-84A6-A777B855F68B}">
      <dgm:prSet/>
      <dgm:spPr/>
      <dgm:t>
        <a:bodyPr/>
        <a:lstStyle/>
        <a:p>
          <a:r>
            <a:rPr lang="en-US" dirty="0"/>
            <a:t>If we are not able to ask skeptical questions, to interrogate those who tell us that something is true.</a:t>
          </a:r>
        </a:p>
      </dgm:t>
    </dgm:pt>
    <dgm:pt modelId="{9A0CEAF3-2155-41CD-902B-B4C994405FB5}" type="parTrans" cxnId="{E5F03379-D6E9-4C7D-8F57-E1702B9F91FA}">
      <dgm:prSet/>
      <dgm:spPr/>
      <dgm:t>
        <a:bodyPr/>
        <a:lstStyle/>
        <a:p>
          <a:endParaRPr lang="en-US"/>
        </a:p>
      </dgm:t>
    </dgm:pt>
    <dgm:pt modelId="{64DA8755-11ED-4C24-BB99-3671A4A43DB2}" type="sibTrans" cxnId="{E5F03379-D6E9-4C7D-8F57-E1702B9F91FA}">
      <dgm:prSet/>
      <dgm:spPr/>
      <dgm:t>
        <a:bodyPr/>
        <a:lstStyle/>
        <a:p>
          <a:endParaRPr lang="en-US"/>
        </a:p>
      </dgm:t>
    </dgm:pt>
    <dgm:pt modelId="{7A31F1C7-9369-A54B-8C6D-CB41F6986A33}">
      <dgm:prSet/>
      <dgm:spPr/>
      <dgm:t>
        <a:bodyPr/>
        <a:lstStyle/>
        <a:p>
          <a:r>
            <a:rPr lang="en-US" dirty="0"/>
            <a:t>Are we searching for what is truth out there or restricting our thoughts only to that which is revealed in an ancient book? Hence unable to move forwards.</a:t>
          </a:r>
        </a:p>
      </dgm:t>
    </dgm:pt>
    <dgm:pt modelId="{B48151E1-C6E9-C945-9889-E34827FB4293}" type="parTrans" cxnId="{54D674C7-FCC2-8D45-ADFF-C0ACCC5BCDC8}">
      <dgm:prSet/>
      <dgm:spPr/>
      <dgm:t>
        <a:bodyPr/>
        <a:lstStyle/>
        <a:p>
          <a:endParaRPr lang="en-US"/>
        </a:p>
      </dgm:t>
    </dgm:pt>
    <dgm:pt modelId="{5A19B291-2684-6F4E-988A-261B21531AEA}" type="sibTrans" cxnId="{54D674C7-FCC2-8D45-ADFF-C0ACCC5BCDC8}">
      <dgm:prSet/>
      <dgm:spPr/>
      <dgm:t>
        <a:bodyPr/>
        <a:lstStyle/>
        <a:p>
          <a:endParaRPr lang="en-US"/>
        </a:p>
      </dgm:t>
    </dgm:pt>
    <dgm:pt modelId="{6710BC18-6CFE-4D8F-AB09-CEF5E906949E}" type="pres">
      <dgm:prSet presAssocID="{EF709B85-8A0E-4F4C-B5DA-095EFA2BC863}" presName="linear" presStyleCnt="0">
        <dgm:presLayoutVars>
          <dgm:animLvl val="lvl"/>
          <dgm:resizeHandles val="exact"/>
        </dgm:presLayoutVars>
      </dgm:prSet>
      <dgm:spPr/>
    </dgm:pt>
    <dgm:pt modelId="{DB0674CC-ABC7-4507-90CF-8D43FB7FD79D}" type="pres">
      <dgm:prSet presAssocID="{90678540-D460-4893-8635-0B2AD5F7EBBE}" presName="parentText" presStyleLbl="node1" presStyleIdx="0" presStyleCnt="1">
        <dgm:presLayoutVars>
          <dgm:chMax val="0"/>
          <dgm:bulletEnabled val="1"/>
        </dgm:presLayoutVars>
      </dgm:prSet>
      <dgm:spPr/>
    </dgm:pt>
    <dgm:pt modelId="{A866BB5E-2E5C-4167-A0FD-93F94DE4EE11}" type="pres">
      <dgm:prSet presAssocID="{90678540-D460-4893-8635-0B2AD5F7EBBE}" presName="childText" presStyleLbl="revTx" presStyleIdx="0" presStyleCnt="1">
        <dgm:presLayoutVars>
          <dgm:bulletEnabled val="1"/>
        </dgm:presLayoutVars>
      </dgm:prSet>
      <dgm:spPr/>
    </dgm:pt>
  </dgm:ptLst>
  <dgm:cxnLst>
    <dgm:cxn modelId="{BC5E9B34-68A2-3F4E-AE60-E1867B0DE2F6}" type="presOf" srcId="{7A31F1C7-9369-A54B-8C6D-CB41F6986A33}" destId="{A866BB5E-2E5C-4167-A0FD-93F94DE4EE11}" srcOrd="0" destOrd="2" presId="urn:microsoft.com/office/officeart/2005/8/layout/vList2"/>
    <dgm:cxn modelId="{A930A455-E7D5-411F-A094-3B62C9AF8386}" srcId="{90678540-D460-4893-8635-0B2AD5F7EBBE}" destId="{53EF6119-4586-4C59-8C89-689FF501D409}" srcOrd="1" destOrd="0" parTransId="{E3E15719-35A5-4834-824B-F20EB105CC62}" sibTransId="{8AFF6298-67F5-4801-97C3-3C4CAB51C6B4}"/>
    <dgm:cxn modelId="{6EE21B74-1022-446D-AC9C-805B60C86282}" srcId="{EF709B85-8A0E-4F4C-B5DA-095EFA2BC863}" destId="{90678540-D460-4893-8635-0B2AD5F7EBBE}" srcOrd="0" destOrd="0" parTransId="{DCAEF450-5637-4E02-ACDF-E5155D0B0852}" sibTransId="{ED7C7C9F-547C-402C-A9B8-3D3A16989DFE}"/>
    <dgm:cxn modelId="{E5F03379-D6E9-4C7D-8F57-E1702B9F91FA}" srcId="{90678540-D460-4893-8635-0B2AD5F7EBBE}" destId="{2F69F0AE-CC8E-4A91-84A6-A777B855F68B}" srcOrd="0" destOrd="0" parTransId="{9A0CEAF3-2155-41CD-902B-B4C994405FB5}" sibTransId="{64DA8755-11ED-4C24-BB99-3671A4A43DB2}"/>
    <dgm:cxn modelId="{CA424A81-C8AD-4F3E-801B-D9F8E1CD8E82}" type="presOf" srcId="{EF709B85-8A0E-4F4C-B5DA-095EFA2BC863}" destId="{6710BC18-6CFE-4D8F-AB09-CEF5E906949E}" srcOrd="0" destOrd="0" presId="urn:microsoft.com/office/officeart/2005/8/layout/vList2"/>
    <dgm:cxn modelId="{F84D5AA9-79FB-4269-91DC-0A32391E3F13}" type="presOf" srcId="{90678540-D460-4893-8635-0B2AD5F7EBBE}" destId="{DB0674CC-ABC7-4507-90CF-8D43FB7FD79D}" srcOrd="0" destOrd="0" presId="urn:microsoft.com/office/officeart/2005/8/layout/vList2"/>
    <dgm:cxn modelId="{54D674C7-FCC2-8D45-ADFF-C0ACCC5BCDC8}" srcId="{90678540-D460-4893-8635-0B2AD5F7EBBE}" destId="{7A31F1C7-9369-A54B-8C6D-CB41F6986A33}" srcOrd="2" destOrd="0" parTransId="{B48151E1-C6E9-C945-9889-E34827FB4293}" sibTransId="{5A19B291-2684-6F4E-988A-261B21531AEA}"/>
    <dgm:cxn modelId="{0A8B90F0-1297-4DCA-80F0-D2548F0686B6}" type="presOf" srcId="{2F69F0AE-CC8E-4A91-84A6-A777B855F68B}" destId="{A866BB5E-2E5C-4167-A0FD-93F94DE4EE11}" srcOrd="0" destOrd="0" presId="urn:microsoft.com/office/officeart/2005/8/layout/vList2"/>
    <dgm:cxn modelId="{124E13FD-4C70-C84A-99A4-3F8C9A2C29CA}" type="presOf" srcId="{53EF6119-4586-4C59-8C89-689FF501D409}" destId="{A866BB5E-2E5C-4167-A0FD-93F94DE4EE11}" srcOrd="0" destOrd="1" presId="urn:microsoft.com/office/officeart/2005/8/layout/vList2"/>
    <dgm:cxn modelId="{1BF2E0F3-33FC-4FAB-A713-05C147039930}" type="presParOf" srcId="{6710BC18-6CFE-4D8F-AB09-CEF5E906949E}" destId="{DB0674CC-ABC7-4507-90CF-8D43FB7FD79D}" srcOrd="0" destOrd="0" presId="urn:microsoft.com/office/officeart/2005/8/layout/vList2"/>
    <dgm:cxn modelId="{1858AE04-374F-46F1-8A14-EC1C064D8EF0}" type="presParOf" srcId="{6710BC18-6CFE-4D8F-AB09-CEF5E906949E}" destId="{A866BB5E-2E5C-4167-A0FD-93F94DE4EE1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29BA7-41E8-DC48-8F3D-3BD5CFDC9BAB}">
      <dsp:nvSpPr>
        <dsp:cNvPr id="0" name=""/>
        <dsp:cNvSpPr/>
      </dsp:nvSpPr>
      <dsp:spPr>
        <a:xfrm>
          <a:off x="0" y="162402"/>
          <a:ext cx="6800850" cy="589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0" kern="1200" dirty="0"/>
            <a:t>1. In the mind?  Truth is internally defined.  Like love.  </a:t>
          </a:r>
          <a:br>
            <a:rPr lang="en-US" sz="2000" i="0" kern="1200" dirty="0"/>
          </a:br>
          <a:br>
            <a:rPr lang="en-US" sz="2000" i="0" kern="1200" dirty="0"/>
          </a:br>
          <a:r>
            <a:rPr lang="en-US" sz="2000" b="1" i="0" kern="1200" dirty="0"/>
            <a:t>Perceptive Capacity: </a:t>
          </a:r>
          <a:r>
            <a:rPr lang="en-US" sz="2000" i="0" kern="1200" dirty="0"/>
            <a:t>As a child of 1, we found out that when an object disappears behind another, it may still exist.  </a:t>
          </a:r>
          <a:br>
            <a:rPr lang="en-US" sz="2000" i="0" kern="1200" dirty="0"/>
          </a:br>
          <a:br>
            <a:rPr lang="en-US" sz="2000" i="0" kern="1200" dirty="0"/>
          </a:br>
          <a:r>
            <a:rPr lang="en-US" sz="2000" b="1" i="0" kern="1200" dirty="0"/>
            <a:t>Tested mental constructs</a:t>
          </a:r>
          <a:r>
            <a:rPr lang="en-US" sz="2000" i="0" kern="1200" dirty="0"/>
            <a:t>: </a:t>
          </a:r>
          <a:br>
            <a:rPr lang="en-US" sz="2000" i="0" kern="1200" dirty="0"/>
          </a:br>
          <a:r>
            <a:rPr lang="en-US" sz="2000" i="0" kern="1200" dirty="0"/>
            <a:t>Dad: Go and play in the bush, it will help you learn to adventure.</a:t>
          </a:r>
          <a:br>
            <a:rPr lang="en-US" sz="2000" i="0" kern="1200" dirty="0"/>
          </a:br>
          <a:r>
            <a:rPr lang="en-US" sz="2000" i="0" kern="1200" dirty="0"/>
            <a:t>Mum: Do not go into the bush, you may get lost</a:t>
          </a:r>
          <a:br>
            <a:rPr lang="en-US" sz="2000" i="0" kern="1200" dirty="0"/>
          </a:br>
          <a:r>
            <a:rPr lang="en-US" sz="2000" i="0" kern="1200" dirty="0"/>
            <a:t>The bush is the same. One or both constructs are true perceptions</a:t>
          </a:r>
          <a:br>
            <a:rPr lang="en-US" sz="2000" i="0" kern="1200" dirty="0"/>
          </a:br>
          <a:br>
            <a:rPr lang="en-US" sz="2000" i="0" kern="1200" dirty="0"/>
          </a:br>
          <a:r>
            <a:rPr lang="en-US" sz="2000" i="0" kern="1200" dirty="0"/>
            <a:t>2. In the world? Truth is external reality</a:t>
          </a:r>
          <a:br>
            <a:rPr lang="en-US" sz="2000" i="0" kern="1200" dirty="0"/>
          </a:br>
          <a:r>
            <a:rPr lang="en-US" sz="2000" i="0" kern="1200" dirty="0"/>
            <a:t>In the mind of the community?</a:t>
          </a:r>
          <a:br>
            <a:rPr lang="en-US" sz="2000" i="0" kern="1200" dirty="0"/>
          </a:br>
          <a:r>
            <a:rPr lang="en-US" sz="2000" i="0" kern="1200" dirty="0"/>
            <a:t>Only if transmissible generationally: In written documents</a:t>
          </a:r>
        </a:p>
        <a:p>
          <a:pPr marL="0" lvl="0" indent="0" algn="l" defTabSz="889000">
            <a:lnSpc>
              <a:spcPct val="90000"/>
            </a:lnSpc>
            <a:spcBef>
              <a:spcPct val="0"/>
            </a:spcBef>
            <a:spcAft>
              <a:spcPct val="35000"/>
            </a:spcAft>
            <a:buNone/>
          </a:pPr>
          <a:r>
            <a:rPr lang="en-US" sz="2000" i="0" kern="1200" dirty="0"/>
            <a:t>Only if transmissible by tradition: oral traditions</a:t>
          </a:r>
          <a:br>
            <a:rPr lang="en-US" sz="2000" i="0" kern="1200" dirty="0"/>
          </a:br>
          <a:endParaRPr lang="en-US" sz="2000" kern="1200" dirty="0"/>
        </a:p>
      </dsp:txBody>
      <dsp:txXfrm>
        <a:off x="287858" y="450260"/>
        <a:ext cx="6225134" cy="53210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29BA7-41E8-DC48-8F3D-3BD5CFDC9BAB}">
      <dsp:nvSpPr>
        <dsp:cNvPr id="0" name=""/>
        <dsp:cNvSpPr/>
      </dsp:nvSpPr>
      <dsp:spPr>
        <a:xfrm>
          <a:off x="0" y="105952"/>
          <a:ext cx="6097656" cy="28524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i="0" kern="1200" dirty="0"/>
            <a:t>In the mind of the community?</a:t>
          </a:r>
        </a:p>
        <a:p>
          <a:pPr marL="0" lvl="0" indent="0" algn="l" defTabSz="1022350">
            <a:lnSpc>
              <a:spcPct val="90000"/>
            </a:lnSpc>
            <a:spcBef>
              <a:spcPct val="0"/>
            </a:spcBef>
            <a:spcAft>
              <a:spcPct val="35000"/>
            </a:spcAft>
            <a:buNone/>
          </a:pPr>
          <a:br>
            <a:rPr lang="en-US" sz="2300" i="0" kern="1200" dirty="0"/>
          </a:br>
          <a:r>
            <a:rPr lang="en-US" sz="2300" i="0" kern="1200" dirty="0"/>
            <a:t>Only if transmissible generationally: In written documents</a:t>
          </a:r>
        </a:p>
        <a:p>
          <a:pPr marL="0" lvl="0" indent="0" algn="l" defTabSz="1022350">
            <a:lnSpc>
              <a:spcPct val="90000"/>
            </a:lnSpc>
            <a:spcBef>
              <a:spcPct val="0"/>
            </a:spcBef>
            <a:spcAft>
              <a:spcPct val="35000"/>
            </a:spcAft>
            <a:buNone/>
          </a:pPr>
          <a:r>
            <a:rPr lang="en-US" sz="2300" i="0" kern="1200" dirty="0"/>
            <a:t>Only if transmissible by tradition: oral traditions; myths, stories, proverbs, parables, history</a:t>
          </a:r>
        </a:p>
      </dsp:txBody>
      <dsp:txXfrm>
        <a:off x="139246" y="245198"/>
        <a:ext cx="5819164" cy="2573967"/>
      </dsp:txXfrm>
    </dsp:sp>
    <dsp:sp modelId="{75F62EB6-CBB0-3E45-ADA5-426C8613CF63}">
      <dsp:nvSpPr>
        <dsp:cNvPr id="0" name=""/>
        <dsp:cNvSpPr/>
      </dsp:nvSpPr>
      <dsp:spPr>
        <a:xfrm>
          <a:off x="0" y="3024652"/>
          <a:ext cx="6097656" cy="28524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i="0" kern="1200" dirty="0"/>
            <a:t>The Bible is a written collection of traditions about truth.</a:t>
          </a:r>
          <a:br>
            <a:rPr lang="en-US" sz="2300" i="0" kern="1200" dirty="0"/>
          </a:br>
          <a:endParaRPr lang="en-US" sz="2300" i="0" kern="1200" dirty="0"/>
        </a:p>
      </dsp:txBody>
      <dsp:txXfrm>
        <a:off x="139246" y="3163898"/>
        <a:ext cx="5819164" cy="25739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29BA7-41E8-DC48-8F3D-3BD5CFDC9BAB}">
      <dsp:nvSpPr>
        <dsp:cNvPr id="0" name=""/>
        <dsp:cNvSpPr/>
      </dsp:nvSpPr>
      <dsp:spPr>
        <a:xfrm>
          <a:off x="0" y="2708"/>
          <a:ext cx="6097656" cy="17026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i="0" kern="1200" dirty="0"/>
            <a:t>In the mind of the community?</a:t>
          </a:r>
          <a:br>
            <a:rPr lang="en-US" sz="1800" i="0" kern="1200" dirty="0"/>
          </a:br>
          <a:endParaRPr lang="en-US" sz="1800" i="0" kern="1200" dirty="0"/>
        </a:p>
        <a:p>
          <a:pPr marL="0" lvl="0" indent="0" algn="l" defTabSz="800100">
            <a:lnSpc>
              <a:spcPct val="90000"/>
            </a:lnSpc>
            <a:spcBef>
              <a:spcPct val="0"/>
            </a:spcBef>
            <a:spcAft>
              <a:spcPct val="35000"/>
            </a:spcAft>
            <a:buNone/>
          </a:pPr>
          <a:r>
            <a:rPr lang="en-US" sz="1800" i="0" kern="1200" dirty="0"/>
            <a:t>In urban /modern academic culture: Only if transmissible generationally: In written documents</a:t>
          </a:r>
        </a:p>
        <a:p>
          <a:pPr marL="0" lvl="0" indent="0" algn="l" defTabSz="800100">
            <a:lnSpc>
              <a:spcPct val="90000"/>
            </a:lnSpc>
            <a:spcBef>
              <a:spcPct val="0"/>
            </a:spcBef>
            <a:spcAft>
              <a:spcPct val="35000"/>
            </a:spcAft>
            <a:buNone/>
          </a:pPr>
          <a:r>
            <a:rPr lang="en-US" sz="1800" i="0" kern="1200" dirty="0"/>
            <a:t>In peasant/tribal culture: Only if transmissible by tradition: oral common traditions</a:t>
          </a:r>
        </a:p>
      </dsp:txBody>
      <dsp:txXfrm>
        <a:off x="83115" y="85823"/>
        <a:ext cx="5931426" cy="1536394"/>
      </dsp:txXfrm>
    </dsp:sp>
    <dsp:sp modelId="{75F62EB6-CBB0-3E45-ADA5-426C8613CF63}">
      <dsp:nvSpPr>
        <dsp:cNvPr id="0" name=""/>
        <dsp:cNvSpPr/>
      </dsp:nvSpPr>
      <dsp:spPr>
        <a:xfrm>
          <a:off x="0" y="1717806"/>
          <a:ext cx="6097656" cy="17026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0" kern="1200" dirty="0"/>
            <a:t>The Bible is a collection of oral and written traditions about truth. </a:t>
          </a:r>
        </a:p>
        <a:p>
          <a:pPr marL="0" lvl="0" indent="0" algn="l" defTabSz="1066800">
            <a:lnSpc>
              <a:spcPct val="90000"/>
            </a:lnSpc>
            <a:spcBef>
              <a:spcPct val="0"/>
            </a:spcBef>
            <a:spcAft>
              <a:spcPct val="35000"/>
            </a:spcAft>
            <a:buNone/>
          </a:pPr>
          <a:r>
            <a:rPr lang="en-US" sz="2400" i="0" kern="1200" dirty="0"/>
            <a:t>Truth is:</a:t>
          </a:r>
        </a:p>
      </dsp:txBody>
      <dsp:txXfrm>
        <a:off x="83115" y="1800921"/>
        <a:ext cx="5931426" cy="1536394"/>
      </dsp:txXfrm>
    </dsp:sp>
    <dsp:sp modelId="{5CD65969-B68F-7948-A2FC-C7D4744E1A50}">
      <dsp:nvSpPr>
        <dsp:cNvPr id="0" name=""/>
        <dsp:cNvSpPr/>
      </dsp:nvSpPr>
      <dsp:spPr>
        <a:xfrm>
          <a:off x="0" y="3420430"/>
          <a:ext cx="6097656" cy="2559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601"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Only in the Bible?</a:t>
          </a:r>
        </a:p>
        <a:p>
          <a:pPr marL="228600" lvl="1" indent="-228600" algn="l" defTabSz="1066800">
            <a:lnSpc>
              <a:spcPct val="90000"/>
            </a:lnSpc>
            <a:spcBef>
              <a:spcPct val="0"/>
            </a:spcBef>
            <a:spcAft>
              <a:spcPct val="20000"/>
            </a:spcAft>
            <a:buChar char="•"/>
          </a:pPr>
          <a:r>
            <a:rPr lang="en-US" sz="2400" kern="1200" dirty="0"/>
            <a:t>Primarily in the Bible?</a:t>
          </a:r>
        </a:p>
        <a:p>
          <a:pPr marL="228600" lvl="1" indent="-228600" algn="l" defTabSz="1066800">
            <a:lnSpc>
              <a:spcPct val="90000"/>
            </a:lnSpc>
            <a:spcBef>
              <a:spcPct val="0"/>
            </a:spcBef>
            <a:spcAft>
              <a:spcPct val="20000"/>
            </a:spcAft>
            <a:buChar char="•"/>
          </a:pPr>
          <a:r>
            <a:rPr lang="en-US" sz="2400" kern="1200" dirty="0"/>
            <a:t>Tested against the Bible?</a:t>
          </a:r>
        </a:p>
        <a:p>
          <a:pPr marL="228600" lvl="1" indent="-228600" algn="l" defTabSz="1066800">
            <a:lnSpc>
              <a:spcPct val="90000"/>
            </a:lnSpc>
            <a:spcBef>
              <a:spcPct val="0"/>
            </a:spcBef>
            <a:spcAft>
              <a:spcPct val="20000"/>
            </a:spcAft>
            <a:buChar char="•"/>
          </a:pPr>
          <a:r>
            <a:rPr lang="en-US" sz="2400" kern="1200" dirty="0"/>
            <a:t>The Bible is one source of truth and foundational in matters of faith and practice </a:t>
          </a:r>
          <a:br>
            <a:rPr lang="en-US" sz="2400" i="0" kern="1200" dirty="0"/>
          </a:br>
          <a:endParaRPr lang="en-US" sz="2400" kern="1200" dirty="0"/>
        </a:p>
      </dsp:txBody>
      <dsp:txXfrm>
        <a:off x="0" y="3420430"/>
        <a:ext cx="6097656" cy="25599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3D365-C072-7249-AA89-AA09521BCE1B}">
      <dsp:nvSpPr>
        <dsp:cNvPr id="0" name=""/>
        <dsp:cNvSpPr/>
      </dsp:nvSpPr>
      <dsp:spPr>
        <a:xfrm>
          <a:off x="0" y="220"/>
          <a:ext cx="6097656" cy="3895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Perspectives on the Scriptures </a:t>
          </a:r>
          <a:r>
            <a:rPr lang="en-US" sz="1800" kern="1200"/>
            <a:t>&amp; Truth</a:t>
          </a:r>
          <a:endParaRPr lang="en-US" sz="1800" kern="1200" dirty="0"/>
        </a:p>
      </dsp:txBody>
      <dsp:txXfrm>
        <a:off x="19015" y="19235"/>
        <a:ext cx="6059626" cy="351497"/>
      </dsp:txXfrm>
    </dsp:sp>
    <dsp:sp modelId="{9ACC5822-8D70-0E49-854C-72E6F07735C7}">
      <dsp:nvSpPr>
        <dsp:cNvPr id="0" name=""/>
        <dsp:cNvSpPr/>
      </dsp:nvSpPr>
      <dsp:spPr>
        <a:xfrm>
          <a:off x="0" y="389748"/>
          <a:ext cx="6097656" cy="4796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60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i="0" kern="1200" dirty="0"/>
            <a:t>The Bible is literal dictated truth  - fundamentalism</a:t>
          </a:r>
          <a:endParaRPr lang="en-US" sz="2000" kern="1200" dirty="0"/>
        </a:p>
        <a:p>
          <a:pPr marL="228600" lvl="1" indent="-228600" algn="l" defTabSz="889000">
            <a:lnSpc>
              <a:spcPct val="90000"/>
            </a:lnSpc>
            <a:spcBef>
              <a:spcPct val="0"/>
            </a:spcBef>
            <a:spcAft>
              <a:spcPct val="20000"/>
            </a:spcAft>
            <a:buChar char="•"/>
          </a:pPr>
          <a:r>
            <a:rPr lang="en-US" sz="2000" i="0" kern="1200" dirty="0"/>
            <a:t>Or The Bible is and contains revealed truth -evangelicalism</a:t>
          </a:r>
          <a:endParaRPr lang="en-US" sz="2000" kern="1200" dirty="0"/>
        </a:p>
        <a:p>
          <a:pPr marL="228600" lvl="1" indent="-228600" algn="l" defTabSz="889000">
            <a:lnSpc>
              <a:spcPct val="90000"/>
            </a:lnSpc>
            <a:spcBef>
              <a:spcPct val="0"/>
            </a:spcBef>
            <a:spcAft>
              <a:spcPct val="20000"/>
            </a:spcAft>
            <a:buChar char="•"/>
          </a:pPr>
          <a:r>
            <a:rPr lang="en-US" sz="2000" i="0" kern="1200" dirty="0"/>
            <a:t>The Bible is the best of human understanding of truth - liberalism</a:t>
          </a:r>
          <a:endParaRPr lang="en-US" sz="2000" kern="1200" dirty="0"/>
        </a:p>
        <a:p>
          <a:pPr marL="228600" lvl="1" indent="-228600" algn="l" defTabSz="889000">
            <a:lnSpc>
              <a:spcPct val="90000"/>
            </a:lnSpc>
            <a:spcBef>
              <a:spcPct val="0"/>
            </a:spcBef>
            <a:spcAft>
              <a:spcPct val="20000"/>
            </a:spcAft>
            <a:buChar char="•"/>
          </a:pPr>
          <a:r>
            <a:rPr lang="en-US" sz="2000" i="0" kern="1200" dirty="0"/>
            <a:t>Or The Bible is revealed truth, but written by human beings, hence its literature needs to be interpreted according to the genre and culture in which it was written. Along with truth from revelation, there is humanness – mainstream Protestantism, Catholicism, evangelicalism.</a:t>
          </a:r>
          <a:br>
            <a:rPr lang="en-US" sz="2000" i="0" kern="1200" dirty="0"/>
          </a:br>
          <a:endParaRPr lang="en-US" sz="2000" kern="1200" dirty="0"/>
        </a:p>
      </dsp:txBody>
      <dsp:txXfrm>
        <a:off x="0" y="389748"/>
        <a:ext cx="6097656" cy="47961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674CC-ABC7-4507-90CF-8D43FB7FD79D}">
      <dsp:nvSpPr>
        <dsp:cNvPr id="0" name=""/>
        <dsp:cNvSpPr/>
      </dsp:nvSpPr>
      <dsp:spPr>
        <a:xfrm>
          <a:off x="0" y="167052"/>
          <a:ext cx="4423481"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The Scientific Method vs Fundamentalism</a:t>
          </a:r>
          <a:endParaRPr lang="en-US" sz="2600" kern="1200" dirty="0"/>
        </a:p>
      </dsp:txBody>
      <dsp:txXfrm>
        <a:off x="50489" y="217541"/>
        <a:ext cx="4322503" cy="933302"/>
      </dsp:txXfrm>
    </dsp:sp>
    <dsp:sp modelId="{A866BB5E-2E5C-4167-A0FD-93F94DE4EE11}">
      <dsp:nvSpPr>
        <dsp:cNvPr id="0" name=""/>
        <dsp:cNvSpPr/>
      </dsp:nvSpPr>
      <dsp:spPr>
        <a:xfrm>
          <a:off x="0" y="1201332"/>
          <a:ext cx="4423481" cy="322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44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If we are not able to ask skeptical questions, to interrogate those who tell us that something is true.</a:t>
          </a:r>
        </a:p>
        <a:p>
          <a:pPr marL="228600" lvl="1" indent="-228600" algn="l" defTabSz="889000">
            <a:lnSpc>
              <a:spcPct val="90000"/>
            </a:lnSpc>
            <a:spcBef>
              <a:spcPct val="0"/>
            </a:spcBef>
            <a:spcAft>
              <a:spcPct val="20000"/>
            </a:spcAft>
            <a:buChar char="•"/>
          </a:pPr>
          <a:r>
            <a:rPr lang="en-US" sz="2000" kern="1200" dirty="0"/>
            <a:t>Then we are open to any charlatan that comes along - religious or political</a:t>
          </a:r>
        </a:p>
        <a:p>
          <a:pPr marL="228600" lvl="1" indent="-228600" algn="l" defTabSz="889000">
            <a:lnSpc>
              <a:spcPct val="90000"/>
            </a:lnSpc>
            <a:spcBef>
              <a:spcPct val="0"/>
            </a:spcBef>
            <a:spcAft>
              <a:spcPct val="20000"/>
            </a:spcAft>
            <a:buChar char="•"/>
          </a:pPr>
          <a:r>
            <a:rPr lang="en-US" sz="2000" kern="1200" dirty="0"/>
            <a:t>Are we searching for what is truth out there or restricting our thoughts only to that which is revealed in an ancient book? Hence unable to move forwards.</a:t>
          </a:r>
        </a:p>
      </dsp:txBody>
      <dsp:txXfrm>
        <a:off x="0" y="1201332"/>
        <a:ext cx="4423481" cy="32292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0T07:31:11.388"/>
    </inkml:context>
    <inkml:brush xml:id="br0">
      <inkml:brushProperty name="width" value="0.05" units="cm"/>
      <inkml:brushProperty name="height" value="0.05" units="cm"/>
      <inkml:brushProperty name="color" value="#E71224"/>
    </inkml:brush>
  </inkml:definitions>
  <inkml:trace contextRef="#ctx0" brushRef="#br0">1660 184 24575,'-21'0'0,"2"0"0,13 0 0,-5 0 0,-1 0 0,-4 0 0,-6 0 0,-2 0 0,1 0 0,-5 0 0,4 4 0,-5 1 0,-7 6 0,5-1 0,-6 0 0,1 1 0,-2-1 0,0 5 0,-6-3 0,14 3 0,-14 1 0,13-5 0,-5 4 0,0 1 0,5-5 0,-6 9 0,1-9 0,5 8 0,-5-8 0,-1 9 0,6-9 0,-25 15 0,14-8 0,-9 3 0,15-1 0,7-9 0,-1 7 0,1-7 0,6 6 0,-5-2 0,4 3 0,1 0 0,-5-3 0,10 0 0,-4-1 0,6 2 0,0 0 0,0 0 0,-1 1 0,0 5 0,0-5 0,3 5 0,-3 0 0,-4 4 0,2-2 0,-7 6 0,8-7 0,-1 7 0,1-7 0,3 5 0,3-11 0,4 1 0,0-3 0,4-7 0,-3 7 0,6-7 0,-3 7 0,4-3 0,0 4 0,0 1 0,0 5 0,0-5 0,0 11 0,0-4 0,0 12 0,0-5 0,5 12 0,1-12 0,10 13 0,-4-6 0,9 7 0,-9-7 0,9 6 0,-5-13 0,5 5 0,0 1 0,7 7 0,0-9 0,1 6 0,9-12 0,-11-3 0,23 11 0,-12-14 0,19 8 0,-9-8 0,14 3 0,-6-2 0,9 2 0,10-5 0,2-2-433,-22-7 1,1 0 432,37 5 0,-32-5 0,1 0 0,-5-3 0,1-1 0,5 0 0,2 1-846,5 0 0,1-1 846,6-3 0,2 0 0,-1 4 0,3-2-1168,13-5 1,2-1 1167,1 3 0,0 0 0,-28-3 0,0-1 0,2-1 0,4 1 0,1 0 0,0 0 0,-5 0 0,0 0 0,0 0 0,4 0 0,1 0 0,0 0 0,0 0 0,-1 0 0,1 0 0,-5 0 0,0 0 0,0 0 0,5 0 0,0 0 0,-1 0 0,-5 0 0,0 0 0,-1 0 0,0 0 0,1 0 0,0 0 0,5 0 0,2 0 0,-2 0 0,-4 0 0,0 0 0,0 0 0,4 0 0,2 0 0,-2 0 0,-5 1 0,-1-1 0,1-1 0,0-1 0,0-2 0,-1 1 0,28-1 0,0-3 0,-28-2 0,0-2 0,-2 1 0,23-1 0,-2 0 0,8-4 0,-2 1 0,-6 3 0,-2 2 0,2 0 0,-1-1-478,-6 1 1,-3-1 477,-16 2 0,-2 0 0,8-1 0,-3 1 0,30 0 39,-38 0 0,1 2-39,40 4 0,-11-11 1123,-10 12-1123,-3-6 0,-23 4 0,0 0 0,24 2 0,-23-5 0,-1 0 0,14 5 2372,-1-10-2372,11 3 0,-8 0 0,8-4 1189,-19 6-1189,6-7 746,-14-4-746,14 3 339,-15-2-339,7-1 0,-9-1 0,1-4 0,7-2 0,-5 1 0,14-3 0,-12-4 0,13 3 0,-13-3 0,4 6 0,-15 2 0,-3 6 0,-7-3 0,13-4 0,-9 1 0,3-5 0,-14 10 0,-6 0 0,-3 1 0,2 0 0,-2-1 0,0-5 0,-1 5 0,2-11 0,-4 4 0,4-5 0,-4 6 0,-1-5 0,0 4 0,0 1 0,-4 1 0,-1 0 0,-4 4 0,0-10 0,0 11 0,-10-18 0,-16-1 0,-18-7 0,-19-10 0,-2 12-386,25 12 1,-3-1 385,-1 7 0,-1 0 0,-4-8 0,-1 0 0,-5 6 0,-1 0 0,1-8 0,-1 0-561,-3 2 0,-1 1 561,1 0 0,-1-1-717,-5-4 0,-1 2 717,2 6 0,-1 1 0,-5-5 0,-1 1 0,0 3 0,0 1 0,1-1 0,-1 1 0,0 3 0,0 0 0,6-2 0,1 1-343,12 10 1,0 1 342,-9-3 0,1 2 0,-34-1 0,33 6 0,-3 1-278,-6-1 0,1 1 278,8 2 0,2 2 0,5 0 0,0 0 112,-14 3 0,3 2-112,-25-1 0,21 0 0,-2 0 0,14 0 0,1 0 0,-6 0 0,-2 0 0,0-1 0,-1 2 12,-5 2 0,-1 2-12,0-1 0,0 2 0,1 5 0,-2 3 0,6-3 0,-5 1 0,3 1 0,-19 6 0,2 1 0,-2-4 0,0 1-479,-5 6 1,6 1 478,28-10 0,1 0 0,-22 9 0,-1 0 33,9-5 0,3 0-33,10 1 0,0 1 0,-5 1 0,0 1 0,6 2 0,1 0 0,0 0 0,-1 1 0,-1 3 0,-2 2 0,0 1 0,1-1 0,5-1 0,1 1 0,-9 5 0,4-2 91,-15 4-91,15-4 0,0 0 0,-14 4 0,25-10 0,0 0 0,-37 16 1023,16-10-1023,-1 7 0,6-13 1756,20 2-1756,-9-10 1284,27-6-1284,-10-3 766,17-1-766,-10 0 291,15-4-291,-8 3 0,9-7 0,0 2 0,1-3 0,5 0 0,-1 0 0,1 0 0,-1 0 0,1 0 0,0 0 0,-1 0 0,1 0 0,0 0 0,-1-3 0,-4-1 0,-1-3 0,-4-5 0,0 3 0,3-7 0,-2 7 0,2-6 0,-3 2 0,-1 1 0,1-4 0,0 4 0,-6-6 0,4 1 0,-10-2 0,5 1 0,-8-8 0,1 5 0,-4-11 0,10 12 0,-8-12 0,14 14 0,-8-12 0,8 7 0,0-1 0,-1-4 0,3 11 0,1-11 0,-1 10 0,2-9 0,-4 3 0,0 1 0,3-5 0,-1 10 0,6-10 0,-6 11 0,7-1 0,-2 3 0,4 7 0,-3-6 0,5 7 0,-3 1 0,4 0 0,-2 5 0,3-4 0,-3 4 0,5-4 0,-3 4 0,3-4 0,-4 2 0,2-2 0,-3-1 0,1 0 0,-2 0 0,4-1 0,-3 4 0,2-3 0,1 2 0,-3 1 0,5-3 0,-5 5 0,6-4 0,-3 3 0,3-4 0,0 0 0,0 0 0,-3 0 0,2 0 0,-4 0 0,5 0 0,-5 3 0,4 1 0,-1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0T07:31:16.111"/>
    </inkml:context>
    <inkml:brush xml:id="br0">
      <inkml:brushProperty name="width" value="0.05" units="cm"/>
      <inkml:brushProperty name="height" value="0.05" units="cm"/>
      <inkml:brushProperty name="color" value="#E71224"/>
    </inkml:brush>
  </inkml:definitions>
  <inkml:trace contextRef="#ctx0" brushRef="#br0">2851 312 24575,'-32'0'0,"16"0"0,-44 0 0,26 0 0,-39 0 0,15 0 0,-37 0 0,25 0-246,17 0 1,0 0 245,-27 0 0,26 0 0,-2 0 0,-1 0 0,-1 0-483,1 0 1,-2 0 482,-10 0 0,0 0 0,4 0 0,1 0 0,-8 0 0,2 0 0,16 0 0,1 0 0,-8 0 0,1 0 0,-31 0 0,35 0 0,-1 0 0,6 0 0,0 0-131,-47 0 131,20 6 0,-6-5 0,25 5 0,-13 0 0,24 0 0,-5 6 464,14-1-464,3-5 982,7 3-982,0-4 141,5 4-141,2 3 0,6-2 0,0 5 0,-1-2 0,5 3 0,-5 6 0,4-5 0,-2 11 0,-2-4 0,2 5 0,-4 0 0,-1 0 0,5 0 0,-3 1 0,7-1 0,-6-6 0,6 5 0,3-10 0,-1 10 0,8-5 0,-3 0 0,4 5 0,0 3 0,0 0 0,0 12 0,10-4 0,3 6 0,16 3 0,3 6 0,7 0 0,-3-5 0,8 1 0,-5-14 0,1 0 0,18 9 0,-8-7 0,2-3-600,16 0 600,-20-16 0,3 0-576,5 1 0,2-1 576,5-1 0,3-2-813,11-2 1,3 0 812,-1 4 0,1-1-988,6-6 0,2 0 988,6 3 0,1 0-853,1-3 0,2-2 853,-29-4 0,1-2 0,0 1 0,0 2 0,0 1 0,0-1 0,-1-5 0,0-1 0,1 1 0,4 4 0,2 3 0,0-2-572,0-1 1,0-2 0,2 2 571,9 2 0,3 2 0,-1-2 0,0-2 0,-1-2 0,6 2-562,-18-1 1,6 2 0,1-1 0,1 0 0,-4 0 561,11-1 0,-4 0 0,2-1 0,4 2-435,-1 0 1,5 1 0,2 0 0,-1 1 0,-3-1 434,-10 0 0,-1-1 0,-1 1 0,-2 0 0,-2-1 0,7 2 0,-3-1 0,-1 0 0,3 1-254,11 0 1,2 0-1,1 0 1,-5-1 253,-16-2 0,-5-1 0,2-1 0,6 2 0,11 0 0,8 1 0,3 0 0,-2 0 0,-6-1 0,-4 0 0,-4-1 0,-2 0 0,3 0 0,12 1 0,3-1 0,-1 1 0,-9-1 73,-6 1 1,-7 0-1,-3-2-73,23-1 0,-2-2 0,-23 1 0,0 0 0,-2 0 0,17 0 0,-2 0 855,7 0 0,0 0-855,-8 0 0,0 0 0,0 0 0,0 0 0,-1 0 0,0 0 0,8 0 0,2 0 1030,0 0 0,1 0-1030,-28 0 0,2 0 0,-2 0 0,29 0 0,-3 0 1045,-20 0 1,1 0-1046,-7 1 0,5-1 0,-5-1 0,5-3 0,0 0 0,-7 1 0,5 0 0,-3-1 0,18-5 0,-3-2 0,-12 3 0,0-1 532,7-1 1,-2 1-533,-12 1 0,-2-1 0,8 1 0,-3-1 0,18-5 0,-6 0 0,1 0 0,12-3 759,-32 7 1,3 0-760,9-1 0,-3 1 0,11 0 1083,-17 0 0,-1-1-1083,12-2 2068,-10 0-2068,-1 0 1391,-8 1-1391,-2-1 0,-8 2 0,-8 1 474,5-2-474,-12 2 0,13-6 0,-13 5 0,5-9 0,-6 5 0,-1 0 0,-6-2 0,-1 7 0,-6-5 0,-4 7 0,-1-3 0,-4 4 0,-4 1 0,0-1 0,0 0 0,-2 1 0,2-1 0,-3 1 0,0-1 0,0 1 0,0-5 0,0 3 0,0-13 0,0 2 0,0-10 0,-10-8 0,-3-1 0,-11-16 0,-6 4 0,-3-13 0,-6 4 0,-5 1 0,4-5 0,-11 9 0,3-12 0,1 12 0,-6-1 0,7 5 0,2 12 0,-5-6 0,5 7 0,-5 5 0,-2-4 0,3 4 0,-21-9 0,21 3 0,-19-3 0,18 10 0,-4-6 0,-2 11 0,-2-11 0,1 11 0,-9-5 0,9 11 0,-6-4 0,6 5 0,-8-7 0,-1 6 0,1-4 0,8 5 0,-6-1 0,6-3 0,-8 9 0,-1-5 0,1 7 0,-34-3-722,15 7 722,29 4 0,-2 0 0,-43 4 0,49 0 0,-1 0 0,-11 0 0,-2 0-731,0 0 1,-1 0 730,-13 0 0,0 0 0,5 0 0,0 0 0,-5 0 0,0 0 0,0 3 0,0 3 0,5 2 0,0 2 0,-12-1 0,0 3 0,12 4 0,0 2 0,-5-4 0,0 0 0,7-1 0,0 1 0,0 3 0,0 0 0,0-3 0,1 0 0,5 3 0,1 0 0,-6-4 0,1 1 0,5 1 0,-1 2 0,-5 0 0,-1 1 0,0 0 0,0 1 0,1 3 0,-1 0 0,-7 1 0,-1-1 0,7-3 0,-1 0-936,-12 9 1,-1 0 935,13-9 0,1 0 0,-7 7 0,2 1-588,12-5 1,1-1 587,-7 2 0,3-1 33,-18 14-33,26-19 0,2-2 0,-14 5 0,-16 2 0,3-8 0,-2 5 0,16-5 1220,-3-2-1220,28-7 1880,1-5-1880,0 0 1416,7 0-1416,-6 0 680,6 0-680,0 0 0,-5 0 0,4 0 0,-6 0 0,7 0 0,-5 0 0,5-5 0,-7 4 0,-1-10 0,1 10 0,7-8 0,-6 3 0,6 0 0,-7-4 0,0 4 0,-14-10 0,11 4 0,-11-4 0,14 5 0,0-6 0,-1 5 0,1-5 0,0 6 0,-1-5 0,1 3 0,7-3 0,-6 5 0,6-4 0,-7 2 0,0-8 0,-1 8 0,1-8 0,0 3 0,0 1 0,-1-5 0,1 5 0,0-1 0,0 2 0,6 1 0,-4 2 0,12-1 0,-5 4 0,6 4 0,1-2 0,0 2 0,-7-7 0,5 2 0,0 2 0,3 1 0,10 7 0,-4-4 0,6 2 0,0 2 0,0-3 0,-1 4 0,5 0 0,-3 0 0,7 0 0,-7 0 0,8 0 0,-9 0 0,9 0 0,-9 0 0,4 0 0,1 0 0,-5 0 0,4 0 0,-4 0 0,4 0 0,-16 4 0,13-3 0,-14 2 0,12 1 0,1-3 0,4 2 0,-3-3 0,7 3 0,-3-2 0,5 2 0,-1 0 0,1 0 0,2 14 0,2-11 0,2 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0T07:31:49.291"/>
    </inkml:context>
    <inkml:brush xml:id="br0">
      <inkml:brushProperty name="width" value="0.05" units="cm"/>
      <inkml:brushProperty name="height" value="0.05" units="cm"/>
      <inkml:brushProperty name="color" value="#E71224"/>
    </inkml:brush>
  </inkml:definitions>
  <inkml:trace contextRef="#ctx0" brushRef="#br0">0 1 24575,'0'3'0,"0"-1"0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D1161-8E37-4FD3-B14D-8486A64A5DEE}" type="datetimeFigureOut">
              <a:rPr lang="en-US" smtClean="0"/>
              <a:t>11/19/24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A2F0D4-A5E7-438B-8770-26CEE6DC7EF1}" type="slidenum">
              <a:rPr lang="en-US" smtClean="0"/>
              <a:t>‹#›</a:t>
            </a:fld>
            <a:endParaRPr lang="en-US"/>
          </a:p>
        </p:txBody>
      </p:sp>
    </p:spTree>
    <p:extLst>
      <p:ext uri="{BB962C8B-B14F-4D97-AF65-F5344CB8AC3E}">
        <p14:creationId xmlns:p14="http://schemas.microsoft.com/office/powerpoint/2010/main" val="265152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1">
                <a:latin typeface="Arial"/>
                <a:ea typeface="Arial"/>
                <a:cs typeface="Arial"/>
                <a:sym typeface="Arial"/>
              </a:rPr>
              <a:t>NOTE:</a:t>
            </a:r>
            <a:endParaRPr/>
          </a:p>
          <a:p>
            <a:pPr marL="0" lvl="0" indent="0" algn="l" rtl="0">
              <a:spcBef>
                <a:spcPts val="0"/>
              </a:spcBef>
              <a:spcAft>
                <a:spcPts val="0"/>
              </a:spcAft>
              <a:buNone/>
            </a:pPr>
            <a:r>
              <a:rPr lang="en-US" i="1">
                <a:latin typeface="Arial"/>
                <a:ea typeface="Arial"/>
                <a:cs typeface="Arial"/>
                <a:sym typeface="Arial"/>
              </a:rPr>
              <a:t>To change the  image on this slide, select the picture and delete it. Then click the Pictures icon in the placeholder to insert your own image.</a:t>
            </a:r>
            <a:endParaRPr/>
          </a:p>
        </p:txBody>
      </p:sp>
      <p:sp>
        <p:nvSpPr>
          <p:cNvPr id="127" name="Google Shape;12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048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B087D34D-3233-0394-8E59-4FC8489935B9}"/>
            </a:ext>
          </a:extLst>
        </p:cNvPr>
        <p:cNvGrpSpPr/>
        <p:nvPr/>
      </p:nvGrpSpPr>
      <p:grpSpPr>
        <a:xfrm>
          <a:off x="0" y="0"/>
          <a:ext cx="0" cy="0"/>
          <a:chOff x="0" y="0"/>
          <a:chExt cx="0" cy="0"/>
        </a:xfrm>
      </p:grpSpPr>
      <p:sp>
        <p:nvSpPr>
          <p:cNvPr id="181" name="Google Shape;181;p8:notes">
            <a:extLst>
              <a:ext uri="{FF2B5EF4-FFF2-40B4-BE49-F238E27FC236}">
                <a16:creationId xmlns:a16="http://schemas.microsoft.com/office/drawing/2014/main" id="{FEB4FEA0-811D-EFD0-2A50-18611D25F15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8:notes">
            <a:extLst>
              <a:ext uri="{FF2B5EF4-FFF2-40B4-BE49-F238E27FC236}">
                <a16:creationId xmlns:a16="http://schemas.microsoft.com/office/drawing/2014/main" id="{0E6147A9-81AB-BB82-59DA-87D06E1DA3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4635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73A2470F-B1AE-E06E-2070-C856097361B2}"/>
            </a:ext>
          </a:extLst>
        </p:cNvPr>
        <p:cNvGrpSpPr/>
        <p:nvPr/>
      </p:nvGrpSpPr>
      <p:grpSpPr>
        <a:xfrm>
          <a:off x="0" y="0"/>
          <a:ext cx="0" cy="0"/>
          <a:chOff x="0" y="0"/>
          <a:chExt cx="0" cy="0"/>
        </a:xfrm>
      </p:grpSpPr>
      <p:sp>
        <p:nvSpPr>
          <p:cNvPr id="181" name="Google Shape;181;p8:notes">
            <a:extLst>
              <a:ext uri="{FF2B5EF4-FFF2-40B4-BE49-F238E27FC236}">
                <a16:creationId xmlns:a16="http://schemas.microsoft.com/office/drawing/2014/main" id="{89DF691D-A902-D58D-1BE5-47FB27F5074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8:notes">
            <a:extLst>
              <a:ext uri="{FF2B5EF4-FFF2-40B4-BE49-F238E27FC236}">
                <a16:creationId xmlns:a16="http://schemas.microsoft.com/office/drawing/2014/main" id="{1204013B-1B5D-A438-3BC4-3D1BFD6640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894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2FD2D0D6-BBA6-CB08-B84B-DFF5826BA484}"/>
            </a:ext>
          </a:extLst>
        </p:cNvPr>
        <p:cNvGrpSpPr/>
        <p:nvPr/>
      </p:nvGrpSpPr>
      <p:grpSpPr>
        <a:xfrm>
          <a:off x="0" y="0"/>
          <a:ext cx="0" cy="0"/>
          <a:chOff x="0" y="0"/>
          <a:chExt cx="0" cy="0"/>
        </a:xfrm>
      </p:grpSpPr>
      <p:sp>
        <p:nvSpPr>
          <p:cNvPr id="181" name="Google Shape;181;p8:notes">
            <a:extLst>
              <a:ext uri="{FF2B5EF4-FFF2-40B4-BE49-F238E27FC236}">
                <a16:creationId xmlns:a16="http://schemas.microsoft.com/office/drawing/2014/main" id="{C1E1F250-0278-624D-91EB-8E5D7375DE8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8:notes">
            <a:extLst>
              <a:ext uri="{FF2B5EF4-FFF2-40B4-BE49-F238E27FC236}">
                <a16:creationId xmlns:a16="http://schemas.microsoft.com/office/drawing/2014/main" id="{A74BAC08-9B1E-7C80-C379-191ED4A00AE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905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C4F9-5EE7-47B7-B965-368EB53A4352}"/>
              </a:ext>
            </a:extLst>
          </p:cNvPr>
          <p:cNvSpPr>
            <a:spLocks noGrp="1"/>
          </p:cNvSpPr>
          <p:nvPr>
            <p:ph type="ctrTitle"/>
          </p:nvPr>
        </p:nvSpPr>
        <p:spPr>
          <a:xfrm>
            <a:off x="647700" y="1181099"/>
            <a:ext cx="6864724" cy="3581399"/>
          </a:xfrm>
        </p:spPr>
        <p:txBody>
          <a:bodyPr anchor="b">
            <a:normAutofit/>
          </a:bodyPr>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7A4A1F1-374F-4FC8-89F7-83065EA4F5DD}"/>
              </a:ext>
            </a:extLst>
          </p:cNvPr>
          <p:cNvSpPr>
            <a:spLocks noGrp="1"/>
          </p:cNvSpPr>
          <p:nvPr>
            <p:ph type="subTitle" idx="1"/>
          </p:nvPr>
        </p:nvSpPr>
        <p:spPr>
          <a:xfrm>
            <a:off x="647700" y="5075227"/>
            <a:ext cx="6864724" cy="868374"/>
          </a:xfrm>
        </p:spPr>
        <p:txBody>
          <a:bodyPr>
            <a:normAutofit/>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FB5CB5F-AE9B-4C02-B16F-C462CAFC1963}"/>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5" name="Footer Placeholder 4">
            <a:extLst>
              <a:ext uri="{FF2B5EF4-FFF2-40B4-BE49-F238E27FC236}">
                <a16:creationId xmlns:a16="http://schemas.microsoft.com/office/drawing/2014/main" id="{4114B1CC-830B-4695-B174-D9E9100A8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D43F-E516-4123-A6D8-DB72C3CC50B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795119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C0AF-44D0-4830-AF13-49B8522BE6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1B4D8C-6045-47B3-9A0C-F2215A904C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9A9F1-F398-416A-A8C0-0A36D838DD15}"/>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5" name="Footer Placeholder 4">
            <a:extLst>
              <a:ext uri="{FF2B5EF4-FFF2-40B4-BE49-F238E27FC236}">
                <a16:creationId xmlns:a16="http://schemas.microsoft.com/office/drawing/2014/main" id="{6E37F801-C9FB-4A34-8386-BA9FBACCB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05176-F6E9-4997-8355-74F2A4560A65}"/>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108786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BC807-13E1-4F3F-83FA-FD9BD24F3B1F}"/>
              </a:ext>
            </a:extLst>
          </p:cNvPr>
          <p:cNvSpPr>
            <a:spLocks noGrp="1"/>
          </p:cNvSpPr>
          <p:nvPr>
            <p:ph type="title" orient="vert"/>
          </p:nvPr>
        </p:nvSpPr>
        <p:spPr>
          <a:xfrm>
            <a:off x="8986520" y="647699"/>
            <a:ext cx="2291080" cy="52959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9B7E2EAA-155E-482E-A2B8-547653B253EE}"/>
              </a:ext>
            </a:extLst>
          </p:cNvPr>
          <p:cNvSpPr>
            <a:spLocks noGrp="1"/>
          </p:cNvSpPr>
          <p:nvPr>
            <p:ph type="body" orient="vert" idx="1"/>
          </p:nvPr>
        </p:nvSpPr>
        <p:spPr>
          <a:xfrm>
            <a:off x="652371" y="647699"/>
            <a:ext cx="8120789" cy="52959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A4BDC-BDD0-417D-AF7C-516EE556D7E4}"/>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5" name="Footer Placeholder 4">
            <a:extLst>
              <a:ext uri="{FF2B5EF4-FFF2-40B4-BE49-F238E27FC236}">
                <a16:creationId xmlns:a16="http://schemas.microsoft.com/office/drawing/2014/main" id="{0EF663EC-23F9-4202-80F3-F8E550884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8402D-7367-485B-AEA6-5AB2B8209D19}"/>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021738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9"/>
        <p:cNvGrpSpPr/>
        <p:nvPr/>
      </p:nvGrpSpPr>
      <p:grpSpPr>
        <a:xfrm>
          <a:off x="0" y="0"/>
          <a:ext cx="0" cy="0"/>
          <a:chOff x="0" y="0"/>
          <a:chExt cx="0" cy="0"/>
        </a:xfrm>
      </p:grpSpPr>
      <p:sp>
        <p:nvSpPr>
          <p:cNvPr id="20" name="Google Shape;20;p13"/>
          <p:cNvSpPr txBox="1">
            <a:spLocks noGrp="1"/>
          </p:cNvSpPr>
          <p:nvPr>
            <p:ph type="ctrTitle"/>
          </p:nvPr>
        </p:nvSpPr>
        <p:spPr>
          <a:xfrm>
            <a:off x="1104900" y="2292094"/>
            <a:ext cx="5734050" cy="2219691"/>
          </a:xfrm>
          <a:prstGeom prst="rect">
            <a:avLst/>
          </a:prstGeom>
          <a:noFill/>
          <a:ln>
            <a:noFill/>
          </a:ln>
        </p:spPr>
        <p:txBody>
          <a:bodyPr spcFirstLastPara="1" wrap="square" lIns="91425" tIns="45700" rIns="91425" bIns="45700" anchor="ctr" anchorCtr="0">
            <a:normAutofit/>
          </a:bodyPr>
          <a:lstStyle>
            <a:lvl1pPr lvl="0" algn="l">
              <a:lnSpc>
                <a:spcPct val="99000"/>
              </a:lnSpc>
              <a:spcBef>
                <a:spcPts val="0"/>
              </a:spcBef>
              <a:spcAft>
                <a:spcPts val="0"/>
              </a:spcAft>
              <a:buClr>
                <a:srgbClr val="464B56"/>
              </a:buClr>
              <a:buSzPts val="4400"/>
              <a:buFont typeface="Century Schoolbook"/>
              <a:buNone/>
              <a:defRPr sz="44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
          <p:cNvSpPr txBox="1">
            <a:spLocks noGrp="1"/>
          </p:cNvSpPr>
          <p:nvPr>
            <p:ph type="subTitle" idx="1"/>
          </p:nvPr>
        </p:nvSpPr>
        <p:spPr>
          <a:xfrm>
            <a:off x="1104900" y="4511784"/>
            <a:ext cx="5734050" cy="955565"/>
          </a:xfrm>
          <a:prstGeom prst="rect">
            <a:avLst/>
          </a:prstGeom>
          <a:noFill/>
          <a:ln>
            <a:noFill/>
          </a:ln>
        </p:spPr>
        <p:txBody>
          <a:bodyPr spcFirstLastPara="1" wrap="square" lIns="91425" tIns="45700" rIns="91425" bIns="45700" anchor="t" anchorCtr="0">
            <a:normAutofit/>
          </a:bodyPr>
          <a:lstStyle>
            <a:lvl1pPr lvl="0" algn="l">
              <a:lnSpc>
                <a:spcPct val="111000"/>
              </a:lnSpc>
              <a:spcBef>
                <a:spcPts val="0"/>
              </a:spcBef>
              <a:spcAft>
                <a:spcPts val="0"/>
              </a:spcAft>
              <a:buClr>
                <a:srgbClr val="464B56"/>
              </a:buClr>
              <a:buSzPts val="1800"/>
              <a:buNone/>
              <a:defRPr sz="1800"/>
            </a:lvl1pPr>
            <a:lvl2pPr lvl="1" algn="ctr">
              <a:lnSpc>
                <a:spcPct val="111000"/>
              </a:lnSpc>
              <a:spcBef>
                <a:spcPts val="930"/>
              </a:spcBef>
              <a:spcAft>
                <a:spcPts val="0"/>
              </a:spcAft>
              <a:buClr>
                <a:srgbClr val="464B56"/>
              </a:buClr>
              <a:buSzPts val="2000"/>
              <a:buNone/>
              <a:defRPr sz="2000"/>
            </a:lvl2pPr>
            <a:lvl3pPr lvl="2" algn="ctr">
              <a:lnSpc>
                <a:spcPct val="111000"/>
              </a:lnSpc>
              <a:spcBef>
                <a:spcPts val="930"/>
              </a:spcBef>
              <a:spcAft>
                <a:spcPts val="0"/>
              </a:spcAft>
              <a:buClr>
                <a:srgbClr val="464B56"/>
              </a:buClr>
              <a:buSzPts val="1800"/>
              <a:buNone/>
              <a:defRPr sz="1800"/>
            </a:lvl3pPr>
            <a:lvl4pPr lvl="3" algn="ctr">
              <a:lnSpc>
                <a:spcPct val="111000"/>
              </a:lnSpc>
              <a:spcBef>
                <a:spcPts val="930"/>
              </a:spcBef>
              <a:spcAft>
                <a:spcPts val="0"/>
              </a:spcAft>
              <a:buClr>
                <a:srgbClr val="464B56"/>
              </a:buClr>
              <a:buSzPts val="1600"/>
              <a:buNone/>
              <a:defRPr sz="1600"/>
            </a:lvl4pPr>
            <a:lvl5pPr lvl="4" algn="ctr">
              <a:lnSpc>
                <a:spcPct val="111000"/>
              </a:lnSpc>
              <a:spcBef>
                <a:spcPts val="930"/>
              </a:spcBef>
              <a:spcAft>
                <a:spcPts val="0"/>
              </a:spcAft>
              <a:buClr>
                <a:srgbClr val="464B56"/>
              </a:buClr>
              <a:buSzPts val="1600"/>
              <a:buNone/>
              <a:defRPr sz="1600"/>
            </a:lvl5pPr>
            <a:lvl6pPr lvl="5" algn="ctr">
              <a:lnSpc>
                <a:spcPct val="111000"/>
              </a:lnSpc>
              <a:spcBef>
                <a:spcPts val="930"/>
              </a:spcBef>
              <a:spcAft>
                <a:spcPts val="0"/>
              </a:spcAft>
              <a:buClr>
                <a:srgbClr val="474A55"/>
              </a:buClr>
              <a:buSzPts val="1600"/>
              <a:buNone/>
              <a:defRPr sz="1600"/>
            </a:lvl6pPr>
            <a:lvl7pPr lvl="6" algn="ctr">
              <a:lnSpc>
                <a:spcPct val="111000"/>
              </a:lnSpc>
              <a:spcBef>
                <a:spcPts val="930"/>
              </a:spcBef>
              <a:spcAft>
                <a:spcPts val="0"/>
              </a:spcAft>
              <a:buClr>
                <a:srgbClr val="474A55"/>
              </a:buClr>
              <a:buSzPts val="1600"/>
              <a:buNone/>
              <a:defRPr sz="1600"/>
            </a:lvl7pPr>
            <a:lvl8pPr lvl="7" algn="ctr">
              <a:lnSpc>
                <a:spcPct val="111000"/>
              </a:lnSpc>
              <a:spcBef>
                <a:spcPts val="930"/>
              </a:spcBef>
              <a:spcAft>
                <a:spcPts val="0"/>
              </a:spcAft>
              <a:buClr>
                <a:srgbClr val="474A55"/>
              </a:buClr>
              <a:buSzPts val="1600"/>
              <a:buNone/>
              <a:defRPr sz="1600"/>
            </a:lvl8pPr>
            <a:lvl9pPr lvl="8" algn="ctr">
              <a:lnSpc>
                <a:spcPct val="111000"/>
              </a:lnSpc>
              <a:spcBef>
                <a:spcPts val="930"/>
              </a:spcBef>
              <a:spcAft>
                <a:spcPts val="0"/>
              </a:spcAft>
              <a:buClr>
                <a:srgbClr val="474A55"/>
              </a:buClr>
              <a:buSzPts val="1600"/>
              <a:buNone/>
              <a:defRPr sz="1600"/>
            </a:lvl9pPr>
          </a:lstStyle>
          <a:p>
            <a:endParaRPr/>
          </a:p>
        </p:txBody>
      </p:sp>
      <p:sp>
        <p:nvSpPr>
          <p:cNvPr id="22" name="Google Shape;22;p13" descr="An empty placeholder to add an image. Click on the placeholder and select the image that you wish to add."/>
          <p:cNvSpPr>
            <a:spLocks noGrp="1"/>
          </p:cNvSpPr>
          <p:nvPr>
            <p:ph type="pic" idx="2"/>
          </p:nvPr>
        </p:nvSpPr>
        <p:spPr>
          <a:xfrm>
            <a:off x="6981063" y="1310656"/>
            <a:ext cx="5210937" cy="4208604"/>
          </a:xfrm>
          <a:prstGeom prst="rect">
            <a:avLst/>
          </a:prstGeom>
          <a:solidFill>
            <a:srgbClr val="CCCCCC"/>
          </a:solidFill>
          <a:ln>
            <a:noFill/>
          </a:ln>
        </p:spPr>
      </p:sp>
      <p:sp>
        <p:nvSpPr>
          <p:cNvPr id="23" name="Google Shape;23;p13"/>
          <p:cNvSpPr/>
          <p:nvPr/>
        </p:nvSpPr>
        <p:spPr>
          <a:xfrm>
            <a:off x="0" y="0"/>
            <a:ext cx="12192000" cy="107987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24" name="Google Shape;24;p13"/>
          <p:cNvGrpSpPr/>
          <p:nvPr/>
        </p:nvGrpSpPr>
        <p:grpSpPr>
          <a:xfrm>
            <a:off x="0" y="1143000"/>
            <a:ext cx="12192000" cy="63125"/>
            <a:chOff x="507492" y="1501519"/>
            <a:chExt cx="8129016" cy="63125"/>
          </a:xfrm>
        </p:grpSpPr>
        <p:cxnSp>
          <p:nvCxnSpPr>
            <p:cNvPr id="25" name="Google Shape;25;p13"/>
            <p:cNvCxnSpPr/>
            <p:nvPr/>
          </p:nvCxnSpPr>
          <p:spPr>
            <a:xfrm>
              <a:off x="507492" y="1564644"/>
              <a:ext cx="8129016" cy="0"/>
            </a:xfrm>
            <a:prstGeom prst="straightConnector1">
              <a:avLst/>
            </a:prstGeom>
            <a:noFill/>
            <a:ln w="38100" cap="flat" cmpd="sng">
              <a:solidFill>
                <a:schemeClr val="dk1"/>
              </a:solidFill>
              <a:prstDash val="solid"/>
              <a:miter lim="800000"/>
              <a:headEnd type="none" w="sm" len="sm"/>
              <a:tailEnd type="none" w="sm" len="sm"/>
            </a:ln>
          </p:spPr>
        </p:cxnSp>
        <p:cxnSp>
          <p:nvCxnSpPr>
            <p:cNvPr id="26" name="Google Shape;26;p13"/>
            <p:cNvCxnSpPr/>
            <p:nvPr/>
          </p:nvCxnSpPr>
          <p:spPr>
            <a:xfrm>
              <a:off x="507492" y="1501519"/>
              <a:ext cx="8129016" cy="0"/>
            </a:xfrm>
            <a:prstGeom prst="straightConnector1">
              <a:avLst/>
            </a:prstGeom>
            <a:noFill/>
            <a:ln w="12700" cap="flat" cmpd="sng">
              <a:solidFill>
                <a:schemeClr val="dk1"/>
              </a:solidFill>
              <a:prstDash val="solid"/>
              <a:miter lim="800000"/>
              <a:headEnd type="none" w="sm" len="sm"/>
              <a:tailEnd type="none" w="sm" len="sm"/>
            </a:ln>
          </p:spPr>
        </p:cxnSp>
      </p:grpSp>
      <p:pic>
        <p:nvPicPr>
          <p:cNvPr id="27" name="Google Shape;27;p13"/>
          <p:cNvPicPr preferRelativeResize="0"/>
          <p:nvPr/>
        </p:nvPicPr>
        <p:blipFill rotWithShape="1">
          <a:blip r:embed="rId2">
            <a:alphaModFix/>
          </a:blip>
          <a:srcRect/>
          <a:stretch/>
        </p:blipFill>
        <p:spPr>
          <a:xfrm>
            <a:off x="1325880" y="0"/>
            <a:ext cx="1747524" cy="2292094"/>
          </a:xfrm>
          <a:prstGeom prst="rect">
            <a:avLst/>
          </a:prstGeom>
          <a:noFill/>
          <a:ln>
            <a:noFill/>
          </a:ln>
        </p:spPr>
      </p:pic>
      <p:grpSp>
        <p:nvGrpSpPr>
          <p:cNvPr id="28" name="Google Shape;28;p13"/>
          <p:cNvGrpSpPr/>
          <p:nvPr/>
        </p:nvGrpSpPr>
        <p:grpSpPr>
          <a:xfrm rot="10800000">
            <a:off x="0" y="5645510"/>
            <a:ext cx="12192000" cy="63125"/>
            <a:chOff x="507492" y="1501519"/>
            <a:chExt cx="8129016" cy="63125"/>
          </a:xfrm>
        </p:grpSpPr>
        <p:cxnSp>
          <p:nvCxnSpPr>
            <p:cNvPr id="29" name="Google Shape;29;p13"/>
            <p:cNvCxnSpPr/>
            <p:nvPr/>
          </p:nvCxnSpPr>
          <p:spPr>
            <a:xfrm>
              <a:off x="507492" y="1564644"/>
              <a:ext cx="8129016" cy="0"/>
            </a:xfrm>
            <a:prstGeom prst="straightConnector1">
              <a:avLst/>
            </a:prstGeom>
            <a:noFill/>
            <a:ln w="38100" cap="flat" cmpd="sng">
              <a:solidFill>
                <a:schemeClr val="dk1"/>
              </a:solidFill>
              <a:prstDash val="solid"/>
              <a:miter lim="800000"/>
              <a:headEnd type="none" w="sm" len="sm"/>
              <a:tailEnd type="none" w="sm" len="sm"/>
            </a:ln>
          </p:spPr>
        </p:cxnSp>
        <p:cxnSp>
          <p:nvCxnSpPr>
            <p:cNvPr id="30" name="Google Shape;30;p13"/>
            <p:cNvCxnSpPr/>
            <p:nvPr/>
          </p:nvCxnSpPr>
          <p:spPr>
            <a:xfrm>
              <a:off x="507492" y="1501519"/>
              <a:ext cx="8129016" cy="0"/>
            </a:xfrm>
            <a:prstGeom prst="straightConnector1">
              <a:avLst/>
            </a:prstGeom>
            <a:noFill/>
            <a:ln w="12700" cap="flat" cmpd="sng">
              <a:solidFill>
                <a:schemeClr val="dk1"/>
              </a:solidFill>
              <a:prstDash val="solid"/>
              <a:miter lim="800000"/>
              <a:headEnd type="none" w="sm" len="sm"/>
              <a:tailEnd type="none" w="sm" len="sm"/>
            </a:ln>
          </p:spPr>
        </p:cxnSp>
      </p:grpSp>
      <p:sp>
        <p:nvSpPr>
          <p:cNvPr id="31" name="Google Shape;31;p13"/>
          <p:cNvSpPr/>
          <p:nvPr/>
        </p:nvSpPr>
        <p:spPr>
          <a:xfrm>
            <a:off x="0" y="5778124"/>
            <a:ext cx="12192000" cy="107987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6388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2"/>
        <p:cNvGrpSpPr/>
        <p:nvPr/>
      </p:nvGrpSpPr>
      <p:grpSpPr>
        <a:xfrm>
          <a:off x="0" y="0"/>
          <a:ext cx="0" cy="0"/>
          <a:chOff x="0" y="0"/>
          <a:chExt cx="0" cy="0"/>
        </a:xfrm>
      </p:grpSpPr>
      <p:sp>
        <p:nvSpPr>
          <p:cNvPr id="33" name="Google Shape;33;p14" title="Feather"/>
          <p:cNvSpPr/>
          <p:nvPr/>
        </p:nvSpPr>
        <p:spPr>
          <a:xfrm rot="2047334" flipH="1">
            <a:off x="8572457" y="453681"/>
            <a:ext cx="3409445" cy="5857295"/>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4"/>
          <p:cNvSpPr txBox="1">
            <a:spLocks noGrp="1"/>
          </p:cNvSpPr>
          <p:nvPr>
            <p:ph type="title"/>
          </p:nvPr>
        </p:nvSpPr>
        <p:spPr>
          <a:xfrm>
            <a:off x="8476488" y="1503910"/>
            <a:ext cx="3230625" cy="1687924"/>
          </a:xfrm>
          <a:prstGeom prst="rect">
            <a:avLst/>
          </a:prstGeom>
          <a:noFill/>
          <a:ln>
            <a:noFill/>
          </a:ln>
        </p:spPr>
        <p:txBody>
          <a:bodyPr spcFirstLastPara="1" wrap="square" lIns="91425" tIns="45700" rIns="91425" bIns="45700" anchor="b" anchorCtr="0">
            <a:noAutofit/>
          </a:bodyPr>
          <a:lstStyle>
            <a:lvl1pPr lvl="0" algn="l">
              <a:lnSpc>
                <a:spcPct val="104000"/>
              </a:lnSpc>
              <a:spcBef>
                <a:spcPts val="0"/>
              </a:spcBef>
              <a:spcAft>
                <a:spcPts val="0"/>
              </a:spcAft>
              <a:buClr>
                <a:srgbClr val="464B56"/>
              </a:buClr>
              <a:buSzPts val="3400"/>
              <a:buFont typeface="Century Schoolbook"/>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4"/>
          <p:cNvSpPr>
            <a:spLocks noGrp="1"/>
          </p:cNvSpPr>
          <p:nvPr>
            <p:ph type="pic" idx="2"/>
          </p:nvPr>
        </p:nvSpPr>
        <p:spPr>
          <a:xfrm>
            <a:off x="0" y="0"/>
            <a:ext cx="8102651" cy="6857999"/>
          </a:xfrm>
          <a:prstGeom prst="rect">
            <a:avLst/>
          </a:prstGeom>
          <a:noFill/>
          <a:ln>
            <a:noFill/>
          </a:ln>
        </p:spPr>
      </p:sp>
      <p:sp>
        <p:nvSpPr>
          <p:cNvPr id="36" name="Google Shape;36;p14"/>
          <p:cNvSpPr txBox="1">
            <a:spLocks noGrp="1"/>
          </p:cNvSpPr>
          <p:nvPr>
            <p:ph type="body" idx="1"/>
          </p:nvPr>
        </p:nvSpPr>
        <p:spPr>
          <a:xfrm>
            <a:off x="8476488" y="3223806"/>
            <a:ext cx="3227832" cy="2872194"/>
          </a:xfrm>
          <a:prstGeom prst="rect">
            <a:avLst/>
          </a:prstGeom>
          <a:noFill/>
          <a:ln>
            <a:noFill/>
          </a:ln>
        </p:spPr>
        <p:txBody>
          <a:bodyPr spcFirstLastPara="1" wrap="square" lIns="91425" tIns="45700" rIns="91425" bIns="45700" anchor="t" anchorCtr="0">
            <a:normAutofit/>
          </a:bodyPr>
          <a:lstStyle>
            <a:lvl1pPr marL="457200" lvl="0" indent="-228600" algn="l">
              <a:lnSpc>
                <a:spcPct val="111000"/>
              </a:lnSpc>
              <a:spcBef>
                <a:spcPts val="1400"/>
              </a:spcBef>
              <a:spcAft>
                <a:spcPts val="0"/>
              </a:spcAft>
              <a:buClr>
                <a:srgbClr val="464B56"/>
              </a:buClr>
              <a:buSzPts val="1600"/>
              <a:buNone/>
              <a:defRPr sz="1600"/>
            </a:lvl1pPr>
            <a:lvl2pPr marL="914400" lvl="1" indent="-228600" algn="l">
              <a:lnSpc>
                <a:spcPct val="111000"/>
              </a:lnSpc>
              <a:spcBef>
                <a:spcPts val="930"/>
              </a:spcBef>
              <a:spcAft>
                <a:spcPts val="0"/>
              </a:spcAft>
              <a:buClr>
                <a:srgbClr val="464B56"/>
              </a:buClr>
              <a:buSzPts val="1400"/>
              <a:buNone/>
              <a:defRPr sz="1400"/>
            </a:lvl2pPr>
            <a:lvl3pPr marL="1371600" lvl="2" indent="-228600" algn="l">
              <a:lnSpc>
                <a:spcPct val="111000"/>
              </a:lnSpc>
              <a:spcBef>
                <a:spcPts val="930"/>
              </a:spcBef>
              <a:spcAft>
                <a:spcPts val="0"/>
              </a:spcAft>
              <a:buClr>
                <a:srgbClr val="464B56"/>
              </a:buClr>
              <a:buSzPts val="1200"/>
              <a:buNone/>
              <a:defRPr sz="1200"/>
            </a:lvl3pPr>
            <a:lvl4pPr marL="1828800" lvl="3" indent="-228600" algn="l">
              <a:lnSpc>
                <a:spcPct val="111000"/>
              </a:lnSpc>
              <a:spcBef>
                <a:spcPts val="930"/>
              </a:spcBef>
              <a:spcAft>
                <a:spcPts val="0"/>
              </a:spcAft>
              <a:buClr>
                <a:srgbClr val="464B56"/>
              </a:buClr>
              <a:buSzPts val="1000"/>
              <a:buNone/>
              <a:defRPr sz="1000"/>
            </a:lvl4pPr>
            <a:lvl5pPr marL="2286000" lvl="4" indent="-228600" algn="l">
              <a:lnSpc>
                <a:spcPct val="111000"/>
              </a:lnSpc>
              <a:spcBef>
                <a:spcPts val="930"/>
              </a:spcBef>
              <a:spcAft>
                <a:spcPts val="0"/>
              </a:spcAft>
              <a:buClr>
                <a:srgbClr val="464B56"/>
              </a:buClr>
              <a:buSzPts val="1000"/>
              <a:buNone/>
              <a:defRPr sz="1000"/>
            </a:lvl5pPr>
            <a:lvl6pPr marL="2743200" lvl="5" indent="-228600" algn="l">
              <a:lnSpc>
                <a:spcPct val="111000"/>
              </a:lnSpc>
              <a:spcBef>
                <a:spcPts val="930"/>
              </a:spcBef>
              <a:spcAft>
                <a:spcPts val="0"/>
              </a:spcAft>
              <a:buClr>
                <a:srgbClr val="474A55"/>
              </a:buClr>
              <a:buSzPts val="1000"/>
              <a:buNone/>
              <a:defRPr sz="1000"/>
            </a:lvl6pPr>
            <a:lvl7pPr marL="3200400" lvl="6" indent="-228600" algn="l">
              <a:lnSpc>
                <a:spcPct val="111000"/>
              </a:lnSpc>
              <a:spcBef>
                <a:spcPts val="930"/>
              </a:spcBef>
              <a:spcAft>
                <a:spcPts val="0"/>
              </a:spcAft>
              <a:buClr>
                <a:srgbClr val="474A55"/>
              </a:buClr>
              <a:buSzPts val="1000"/>
              <a:buNone/>
              <a:defRPr sz="1000"/>
            </a:lvl7pPr>
            <a:lvl8pPr marL="3657600" lvl="7" indent="-228600" algn="l">
              <a:lnSpc>
                <a:spcPct val="111000"/>
              </a:lnSpc>
              <a:spcBef>
                <a:spcPts val="930"/>
              </a:spcBef>
              <a:spcAft>
                <a:spcPts val="0"/>
              </a:spcAft>
              <a:buClr>
                <a:srgbClr val="474A55"/>
              </a:buClr>
              <a:buSzPts val="1000"/>
              <a:buNone/>
              <a:defRPr sz="1000"/>
            </a:lvl8pPr>
            <a:lvl9pPr marL="4114800" lvl="8" indent="-228600" algn="l">
              <a:lnSpc>
                <a:spcPct val="111000"/>
              </a:lnSpc>
              <a:spcBef>
                <a:spcPts val="930"/>
              </a:spcBef>
              <a:spcAft>
                <a:spcPts val="0"/>
              </a:spcAft>
              <a:buClr>
                <a:srgbClr val="474A55"/>
              </a:buClr>
              <a:buSzPts val="1000"/>
              <a:buNone/>
              <a:defRPr sz="1000"/>
            </a:lvl9pPr>
          </a:lstStyle>
          <a:p>
            <a:endParaRPr/>
          </a:p>
        </p:txBody>
      </p:sp>
      <p:sp>
        <p:nvSpPr>
          <p:cNvPr id="37" name="Google Shape;37;p14"/>
          <p:cNvSpPr txBox="1">
            <a:spLocks noGrp="1"/>
          </p:cNvSpPr>
          <p:nvPr>
            <p:ph type="dt" idx="10"/>
          </p:nvPr>
        </p:nvSpPr>
        <p:spPr>
          <a:xfrm>
            <a:off x="8476488" y="6291072"/>
            <a:ext cx="322783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4"/>
          <p:cNvSpPr txBox="1">
            <a:spLocks noGrp="1"/>
          </p:cNvSpPr>
          <p:nvPr>
            <p:ph type="ftr" idx="11"/>
          </p:nvPr>
        </p:nvSpPr>
        <p:spPr>
          <a:xfrm>
            <a:off x="487731" y="6291072"/>
            <a:ext cx="759866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4"/>
          <p:cNvSpPr txBox="1">
            <a:spLocks noGrp="1"/>
          </p:cNvSpPr>
          <p:nvPr>
            <p:ph type="sldNum" idx="12"/>
          </p:nvPr>
        </p:nvSpPr>
        <p:spPr>
          <a:xfrm>
            <a:off x="8476488" y="373607"/>
            <a:ext cx="3227832" cy="816482"/>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4400">
                <a:solidFill>
                  <a:srgbClr val="464B56"/>
                </a:solidFill>
                <a:latin typeface="Century Schoolbook"/>
                <a:ea typeface="Century Schoolbook"/>
                <a:cs typeface="Century Schoolbook"/>
                <a:sym typeface="Century Schoolbook"/>
              </a:defRPr>
            </a:lvl1pPr>
            <a:lvl2pPr marL="0" lvl="1" indent="0" algn="l">
              <a:spcBef>
                <a:spcPts val="0"/>
              </a:spcBef>
              <a:buNone/>
              <a:defRPr sz="4400">
                <a:solidFill>
                  <a:srgbClr val="464B56"/>
                </a:solidFill>
                <a:latin typeface="Century Schoolbook"/>
                <a:ea typeface="Century Schoolbook"/>
                <a:cs typeface="Century Schoolbook"/>
                <a:sym typeface="Century Schoolbook"/>
              </a:defRPr>
            </a:lvl2pPr>
            <a:lvl3pPr marL="0" lvl="2" indent="0" algn="l">
              <a:spcBef>
                <a:spcPts val="0"/>
              </a:spcBef>
              <a:buNone/>
              <a:defRPr sz="4400">
                <a:solidFill>
                  <a:srgbClr val="464B56"/>
                </a:solidFill>
                <a:latin typeface="Century Schoolbook"/>
                <a:ea typeface="Century Schoolbook"/>
                <a:cs typeface="Century Schoolbook"/>
                <a:sym typeface="Century Schoolbook"/>
              </a:defRPr>
            </a:lvl3pPr>
            <a:lvl4pPr marL="0" lvl="3" indent="0" algn="l">
              <a:spcBef>
                <a:spcPts val="0"/>
              </a:spcBef>
              <a:buNone/>
              <a:defRPr sz="4400">
                <a:solidFill>
                  <a:srgbClr val="464B56"/>
                </a:solidFill>
                <a:latin typeface="Century Schoolbook"/>
                <a:ea typeface="Century Schoolbook"/>
                <a:cs typeface="Century Schoolbook"/>
                <a:sym typeface="Century Schoolbook"/>
              </a:defRPr>
            </a:lvl4pPr>
            <a:lvl5pPr marL="0" lvl="4" indent="0" algn="l">
              <a:spcBef>
                <a:spcPts val="0"/>
              </a:spcBef>
              <a:buNone/>
              <a:defRPr sz="4400">
                <a:solidFill>
                  <a:srgbClr val="464B56"/>
                </a:solidFill>
                <a:latin typeface="Century Schoolbook"/>
                <a:ea typeface="Century Schoolbook"/>
                <a:cs typeface="Century Schoolbook"/>
                <a:sym typeface="Century Schoolbook"/>
              </a:defRPr>
            </a:lvl5pPr>
            <a:lvl6pPr marL="0" lvl="5" indent="0" algn="l">
              <a:spcBef>
                <a:spcPts val="0"/>
              </a:spcBef>
              <a:buNone/>
              <a:defRPr sz="4400">
                <a:solidFill>
                  <a:srgbClr val="464B56"/>
                </a:solidFill>
                <a:latin typeface="Century Schoolbook"/>
                <a:ea typeface="Century Schoolbook"/>
                <a:cs typeface="Century Schoolbook"/>
                <a:sym typeface="Century Schoolbook"/>
              </a:defRPr>
            </a:lvl6pPr>
            <a:lvl7pPr marL="0" lvl="6" indent="0" algn="l">
              <a:spcBef>
                <a:spcPts val="0"/>
              </a:spcBef>
              <a:buNone/>
              <a:defRPr sz="4400">
                <a:solidFill>
                  <a:srgbClr val="464B56"/>
                </a:solidFill>
                <a:latin typeface="Century Schoolbook"/>
                <a:ea typeface="Century Schoolbook"/>
                <a:cs typeface="Century Schoolbook"/>
                <a:sym typeface="Century Schoolbook"/>
              </a:defRPr>
            </a:lvl7pPr>
            <a:lvl8pPr marL="0" lvl="7" indent="0" algn="l">
              <a:spcBef>
                <a:spcPts val="0"/>
              </a:spcBef>
              <a:buNone/>
              <a:defRPr sz="4400">
                <a:solidFill>
                  <a:srgbClr val="464B56"/>
                </a:solidFill>
                <a:latin typeface="Century Schoolbook"/>
                <a:ea typeface="Century Schoolbook"/>
                <a:cs typeface="Century Schoolbook"/>
                <a:sym typeface="Century Schoolbook"/>
              </a:defRPr>
            </a:lvl8pPr>
            <a:lvl9pPr marL="0" lvl="8" indent="0" algn="l">
              <a:spcBef>
                <a:spcPts val="0"/>
              </a:spcBef>
              <a:buNone/>
              <a:defRPr sz="4400">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2775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15"/>
          <p:cNvSpPr txBox="1">
            <a:spLocks noGrp="1"/>
          </p:cNvSpPr>
          <p:nvPr>
            <p:ph type="title"/>
          </p:nvPr>
        </p:nvSpPr>
        <p:spPr>
          <a:xfrm>
            <a:off x="2933700" y="568345"/>
            <a:ext cx="8770571" cy="1560716"/>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5"/>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5"/>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9885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2933700" y="568345"/>
            <a:ext cx="8770571" cy="1560716"/>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7"/>
          <p:cNvSpPr txBox="1">
            <a:spLocks noGrp="1"/>
          </p:cNvSpPr>
          <p:nvPr>
            <p:ph type="body" idx="1"/>
          </p:nvPr>
        </p:nvSpPr>
        <p:spPr>
          <a:xfrm>
            <a:off x="2933700" y="2438400"/>
            <a:ext cx="8770571" cy="3651504"/>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63" name="Google Shape;63;p17"/>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7"/>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1951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accent1"/>
        </a:solidFill>
        <a:effectLst/>
      </p:bgPr>
    </p:bg>
    <p:spTree>
      <p:nvGrpSpPr>
        <p:cNvPr id="1" name="Shape 66"/>
        <p:cNvGrpSpPr/>
        <p:nvPr/>
      </p:nvGrpSpPr>
      <p:grpSpPr>
        <a:xfrm>
          <a:off x="0" y="0"/>
          <a:ext cx="0" cy="0"/>
          <a:chOff x="0" y="0"/>
          <a:chExt cx="0" cy="0"/>
        </a:xfrm>
      </p:grpSpPr>
      <p:sp>
        <p:nvSpPr>
          <p:cNvPr id="67" name="Google Shape;67;p18" title="Feather Background"/>
          <p:cNvSpPr/>
          <p:nvPr/>
        </p:nvSpPr>
        <p:spPr>
          <a:xfrm>
            <a:off x="0" y="-4679"/>
            <a:ext cx="12200615" cy="6862679"/>
          </a:xfrm>
          <a:custGeom>
            <a:avLst/>
            <a:gdLst/>
            <a:ahLst/>
            <a:cxnLst/>
            <a:rect l="l" t="t" r="r" b="b"/>
            <a:pathLst>
              <a:path w="3845" h="2161" extrusionOk="0">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rgbClr val="474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18" title="Text Container Shape"/>
          <p:cNvGrpSpPr/>
          <p:nvPr/>
        </p:nvGrpSpPr>
        <p:grpSpPr>
          <a:xfrm>
            <a:off x="2452688" y="1262063"/>
            <a:ext cx="7286625" cy="4333875"/>
            <a:chOff x="2452688" y="1262063"/>
            <a:chExt cx="7286625" cy="4333875"/>
          </a:xfrm>
        </p:grpSpPr>
        <p:sp>
          <p:nvSpPr>
            <p:cNvPr id="69" name="Google Shape;69;p18"/>
            <p:cNvSpPr/>
            <p:nvPr/>
          </p:nvSpPr>
          <p:spPr>
            <a:xfrm>
              <a:off x="2452688" y="1262063"/>
              <a:ext cx="7286625" cy="4333875"/>
            </a:xfrm>
            <a:custGeom>
              <a:avLst/>
              <a:gdLst/>
              <a:ahLst/>
              <a:cxnLst/>
              <a:rect l="l" t="t" r="r" b="b"/>
              <a:pathLst>
                <a:path w="4590" h="2730" extrusionOk="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lt2"/>
            </a:solidFill>
            <a:ln>
              <a:noFill/>
            </a:ln>
          </p:spPr>
        </p:sp>
        <p:sp>
          <p:nvSpPr>
            <p:cNvPr id="70" name="Google Shape;70;p18"/>
            <p:cNvSpPr/>
            <p:nvPr/>
          </p:nvSpPr>
          <p:spPr>
            <a:xfrm>
              <a:off x="2643188" y="1452563"/>
              <a:ext cx="6905625" cy="3952875"/>
            </a:xfrm>
            <a:custGeom>
              <a:avLst/>
              <a:gdLst/>
              <a:ahLst/>
              <a:cxnLst/>
              <a:rect l="l" t="t" r="r" b="b"/>
              <a:pathLst>
                <a:path w="4350" h="2490" extrusionOk="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a:noFill/>
            </a:ln>
          </p:spPr>
        </p:sp>
        <p:cxnSp>
          <p:nvCxnSpPr>
            <p:cNvPr id="71" name="Google Shape;71;p18"/>
            <p:cNvCxnSpPr/>
            <p:nvPr/>
          </p:nvCxnSpPr>
          <p:spPr>
            <a:xfrm>
              <a:off x="5410200" y="3862794"/>
              <a:ext cx="1371600" cy="0"/>
            </a:xfrm>
            <a:prstGeom prst="straightConnector1">
              <a:avLst/>
            </a:prstGeom>
            <a:noFill/>
            <a:ln w="38100" cap="flat" cmpd="sng">
              <a:solidFill>
                <a:schemeClr val="accent1"/>
              </a:solidFill>
              <a:prstDash val="solid"/>
              <a:round/>
              <a:headEnd type="none" w="sm" len="sm"/>
              <a:tailEnd type="none" w="sm" len="sm"/>
            </a:ln>
          </p:spPr>
        </p:cxnSp>
      </p:grpSp>
      <p:sp>
        <p:nvSpPr>
          <p:cNvPr id="72" name="Google Shape;72;p18"/>
          <p:cNvSpPr txBox="1">
            <a:spLocks noGrp="1"/>
          </p:cNvSpPr>
          <p:nvPr>
            <p:ph type="dt" idx="10"/>
          </p:nvPr>
        </p:nvSpPr>
        <p:spPr>
          <a:xfrm>
            <a:off x="8984743" y="6296730"/>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ftr" idx="11"/>
          </p:nvPr>
        </p:nvSpPr>
        <p:spPr>
          <a:xfrm>
            <a:off x="4040910" y="629673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8"/>
          <p:cNvSpPr txBox="1">
            <a:spLocks noGrp="1"/>
          </p:cNvSpPr>
          <p:nvPr>
            <p:ph type="sldNum" idx="12"/>
          </p:nvPr>
        </p:nvSpPr>
        <p:spPr>
          <a:xfrm>
            <a:off x="464076" y="6296730"/>
            <a:ext cx="2781542"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a:solidFill>
                  <a:schemeClr val="lt2"/>
                </a:solidFill>
                <a:latin typeface="Century Schoolbook"/>
                <a:ea typeface="Century Schoolbook"/>
                <a:cs typeface="Century Schoolbook"/>
                <a:sym typeface="Century Schoolbook"/>
              </a:defRPr>
            </a:lvl1pPr>
            <a:lvl2pPr marL="0" lvl="1" indent="0" algn="l">
              <a:spcBef>
                <a:spcPts val="0"/>
              </a:spcBef>
              <a:buNone/>
              <a:defRPr sz="1200">
                <a:solidFill>
                  <a:schemeClr val="lt2"/>
                </a:solidFill>
                <a:latin typeface="Century Schoolbook"/>
                <a:ea typeface="Century Schoolbook"/>
                <a:cs typeface="Century Schoolbook"/>
                <a:sym typeface="Century Schoolbook"/>
              </a:defRPr>
            </a:lvl2pPr>
            <a:lvl3pPr marL="0" lvl="2" indent="0" algn="l">
              <a:spcBef>
                <a:spcPts val="0"/>
              </a:spcBef>
              <a:buNone/>
              <a:defRPr sz="1200">
                <a:solidFill>
                  <a:schemeClr val="lt2"/>
                </a:solidFill>
                <a:latin typeface="Century Schoolbook"/>
                <a:ea typeface="Century Schoolbook"/>
                <a:cs typeface="Century Schoolbook"/>
                <a:sym typeface="Century Schoolbook"/>
              </a:defRPr>
            </a:lvl3pPr>
            <a:lvl4pPr marL="0" lvl="3" indent="0" algn="l">
              <a:spcBef>
                <a:spcPts val="0"/>
              </a:spcBef>
              <a:buNone/>
              <a:defRPr sz="1200">
                <a:solidFill>
                  <a:schemeClr val="lt2"/>
                </a:solidFill>
                <a:latin typeface="Century Schoolbook"/>
                <a:ea typeface="Century Schoolbook"/>
                <a:cs typeface="Century Schoolbook"/>
                <a:sym typeface="Century Schoolbook"/>
              </a:defRPr>
            </a:lvl4pPr>
            <a:lvl5pPr marL="0" lvl="4" indent="0" algn="l">
              <a:spcBef>
                <a:spcPts val="0"/>
              </a:spcBef>
              <a:buNone/>
              <a:defRPr sz="1200">
                <a:solidFill>
                  <a:schemeClr val="lt2"/>
                </a:solidFill>
                <a:latin typeface="Century Schoolbook"/>
                <a:ea typeface="Century Schoolbook"/>
                <a:cs typeface="Century Schoolbook"/>
                <a:sym typeface="Century Schoolbook"/>
              </a:defRPr>
            </a:lvl5pPr>
            <a:lvl6pPr marL="0" lvl="5" indent="0" algn="l">
              <a:spcBef>
                <a:spcPts val="0"/>
              </a:spcBef>
              <a:buNone/>
              <a:defRPr sz="1200">
                <a:solidFill>
                  <a:schemeClr val="lt2"/>
                </a:solidFill>
                <a:latin typeface="Century Schoolbook"/>
                <a:ea typeface="Century Schoolbook"/>
                <a:cs typeface="Century Schoolbook"/>
                <a:sym typeface="Century Schoolbook"/>
              </a:defRPr>
            </a:lvl6pPr>
            <a:lvl7pPr marL="0" lvl="6" indent="0" algn="l">
              <a:spcBef>
                <a:spcPts val="0"/>
              </a:spcBef>
              <a:buNone/>
              <a:defRPr sz="1200">
                <a:solidFill>
                  <a:schemeClr val="lt2"/>
                </a:solidFill>
                <a:latin typeface="Century Schoolbook"/>
                <a:ea typeface="Century Schoolbook"/>
                <a:cs typeface="Century Schoolbook"/>
                <a:sym typeface="Century Schoolbook"/>
              </a:defRPr>
            </a:lvl7pPr>
            <a:lvl8pPr marL="0" lvl="7" indent="0" algn="l">
              <a:spcBef>
                <a:spcPts val="0"/>
              </a:spcBef>
              <a:buNone/>
              <a:defRPr sz="1200">
                <a:solidFill>
                  <a:schemeClr val="lt2"/>
                </a:solidFill>
                <a:latin typeface="Century Schoolbook"/>
                <a:ea typeface="Century Schoolbook"/>
                <a:cs typeface="Century Schoolbook"/>
                <a:sym typeface="Century Schoolbook"/>
              </a:defRPr>
            </a:lvl8pPr>
            <a:lvl9pPr marL="0" lvl="8" indent="0" algn="l">
              <a:spcBef>
                <a:spcPts val="0"/>
              </a:spcBef>
              <a:buNone/>
              <a:defRPr sz="1200">
                <a:solidFill>
                  <a:schemeClr val="lt2"/>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sp>
        <p:nvSpPr>
          <p:cNvPr id="75" name="Google Shape;75;p18"/>
          <p:cNvSpPr txBox="1">
            <a:spLocks noGrp="1"/>
          </p:cNvSpPr>
          <p:nvPr>
            <p:ph type="title"/>
          </p:nvPr>
        </p:nvSpPr>
        <p:spPr>
          <a:xfrm>
            <a:off x="3162301" y="1830579"/>
            <a:ext cx="5859724" cy="1841715"/>
          </a:xfrm>
          <a:prstGeom prst="rect">
            <a:avLst/>
          </a:prstGeom>
          <a:noFill/>
          <a:ln>
            <a:noFill/>
          </a:ln>
        </p:spPr>
        <p:txBody>
          <a:bodyPr spcFirstLastPara="1" wrap="square" lIns="91425" tIns="45700" rIns="91425" bIns="45700" anchor="t" anchorCtr="0">
            <a:normAutofit/>
          </a:bodyPr>
          <a:lstStyle>
            <a:lvl1pPr lvl="0" algn="ctr">
              <a:lnSpc>
                <a:spcPct val="105000"/>
              </a:lnSpc>
              <a:spcBef>
                <a:spcPts val="0"/>
              </a:spcBef>
              <a:spcAft>
                <a:spcPts val="0"/>
              </a:spcAft>
              <a:buClr>
                <a:srgbClr val="464B56"/>
              </a:buClr>
              <a:buSzPts val="3900"/>
              <a:buFont typeface="Century Schoolbook"/>
              <a:buNone/>
              <a:defRPr sz="3900">
                <a:solidFill>
                  <a:srgbClr val="464B5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8"/>
          <p:cNvSpPr txBox="1">
            <a:spLocks noGrp="1"/>
          </p:cNvSpPr>
          <p:nvPr>
            <p:ph type="body" idx="1"/>
          </p:nvPr>
        </p:nvSpPr>
        <p:spPr>
          <a:xfrm>
            <a:off x="3814584" y="4176131"/>
            <a:ext cx="4566474" cy="1038807"/>
          </a:xfrm>
          <a:prstGeom prst="rect">
            <a:avLst/>
          </a:prstGeom>
          <a:noFill/>
          <a:ln>
            <a:noFill/>
          </a:ln>
        </p:spPr>
        <p:txBody>
          <a:bodyPr spcFirstLastPara="1" wrap="square" lIns="91425" tIns="45700" rIns="91425" bIns="45700" anchor="t" anchorCtr="0">
            <a:normAutofit/>
          </a:bodyPr>
          <a:lstStyle>
            <a:lvl1pPr marL="457200" lvl="0" indent="-228600" algn="ctr">
              <a:lnSpc>
                <a:spcPct val="130000"/>
              </a:lnSpc>
              <a:spcBef>
                <a:spcPts val="0"/>
              </a:spcBef>
              <a:spcAft>
                <a:spcPts val="0"/>
              </a:spcAft>
              <a:buClr>
                <a:srgbClr val="464B56"/>
              </a:buClr>
              <a:buSzPts val="2000"/>
              <a:buNone/>
              <a:defRPr sz="2000">
                <a:solidFill>
                  <a:srgbClr val="464B56"/>
                </a:solidFill>
              </a:defRPr>
            </a:lvl1pPr>
            <a:lvl2pPr marL="914400" lvl="1" indent="-228600" algn="l">
              <a:lnSpc>
                <a:spcPct val="111000"/>
              </a:lnSpc>
              <a:spcBef>
                <a:spcPts val="930"/>
              </a:spcBef>
              <a:spcAft>
                <a:spcPts val="0"/>
              </a:spcAft>
              <a:buClr>
                <a:srgbClr val="888888"/>
              </a:buClr>
              <a:buSzPts val="2000"/>
              <a:buNone/>
              <a:defRPr sz="2000">
                <a:solidFill>
                  <a:srgbClr val="888888"/>
                </a:solidFill>
              </a:defRPr>
            </a:lvl2pPr>
            <a:lvl3pPr marL="1371600" lvl="2" indent="-228600" algn="l">
              <a:lnSpc>
                <a:spcPct val="111000"/>
              </a:lnSpc>
              <a:spcBef>
                <a:spcPts val="930"/>
              </a:spcBef>
              <a:spcAft>
                <a:spcPts val="0"/>
              </a:spcAft>
              <a:buClr>
                <a:srgbClr val="888888"/>
              </a:buClr>
              <a:buSzPts val="1800"/>
              <a:buNone/>
              <a:defRPr sz="1800">
                <a:solidFill>
                  <a:srgbClr val="888888"/>
                </a:solidFill>
              </a:defRPr>
            </a:lvl3pPr>
            <a:lvl4pPr marL="1828800" lvl="3" indent="-228600" algn="l">
              <a:lnSpc>
                <a:spcPct val="111000"/>
              </a:lnSpc>
              <a:spcBef>
                <a:spcPts val="930"/>
              </a:spcBef>
              <a:spcAft>
                <a:spcPts val="0"/>
              </a:spcAft>
              <a:buClr>
                <a:srgbClr val="888888"/>
              </a:buClr>
              <a:buSzPts val="1600"/>
              <a:buNone/>
              <a:defRPr sz="1600">
                <a:solidFill>
                  <a:srgbClr val="888888"/>
                </a:solidFill>
              </a:defRPr>
            </a:lvl4pPr>
            <a:lvl5pPr marL="2286000" lvl="4" indent="-228600" algn="l">
              <a:lnSpc>
                <a:spcPct val="111000"/>
              </a:lnSpc>
              <a:spcBef>
                <a:spcPts val="930"/>
              </a:spcBef>
              <a:spcAft>
                <a:spcPts val="0"/>
              </a:spcAft>
              <a:buClr>
                <a:srgbClr val="888888"/>
              </a:buClr>
              <a:buSzPts val="1600"/>
              <a:buNone/>
              <a:defRPr sz="1600">
                <a:solidFill>
                  <a:srgbClr val="888888"/>
                </a:solidFill>
              </a:defRPr>
            </a:lvl5pPr>
            <a:lvl6pPr marL="2743200" lvl="5" indent="-228600" algn="l">
              <a:lnSpc>
                <a:spcPct val="111000"/>
              </a:lnSpc>
              <a:spcBef>
                <a:spcPts val="930"/>
              </a:spcBef>
              <a:spcAft>
                <a:spcPts val="0"/>
              </a:spcAft>
              <a:buClr>
                <a:srgbClr val="888888"/>
              </a:buClr>
              <a:buSzPts val="1600"/>
              <a:buNone/>
              <a:defRPr sz="1600">
                <a:solidFill>
                  <a:srgbClr val="888888"/>
                </a:solidFill>
              </a:defRPr>
            </a:lvl6pPr>
            <a:lvl7pPr marL="3200400" lvl="6" indent="-228600" algn="l">
              <a:lnSpc>
                <a:spcPct val="111000"/>
              </a:lnSpc>
              <a:spcBef>
                <a:spcPts val="930"/>
              </a:spcBef>
              <a:spcAft>
                <a:spcPts val="0"/>
              </a:spcAft>
              <a:buClr>
                <a:srgbClr val="888888"/>
              </a:buClr>
              <a:buSzPts val="1600"/>
              <a:buNone/>
              <a:defRPr sz="1600">
                <a:solidFill>
                  <a:srgbClr val="888888"/>
                </a:solidFill>
              </a:defRPr>
            </a:lvl7pPr>
            <a:lvl8pPr marL="3657600" lvl="7" indent="-228600" algn="l">
              <a:lnSpc>
                <a:spcPct val="111000"/>
              </a:lnSpc>
              <a:spcBef>
                <a:spcPts val="930"/>
              </a:spcBef>
              <a:spcAft>
                <a:spcPts val="0"/>
              </a:spcAft>
              <a:buClr>
                <a:srgbClr val="888888"/>
              </a:buClr>
              <a:buSzPts val="1600"/>
              <a:buNone/>
              <a:defRPr sz="1600">
                <a:solidFill>
                  <a:srgbClr val="888888"/>
                </a:solidFill>
              </a:defRPr>
            </a:lvl8pPr>
            <a:lvl9pPr marL="4114800" lvl="8" indent="-228600" algn="l">
              <a:lnSpc>
                <a:spcPct val="111000"/>
              </a:lnSpc>
              <a:spcBef>
                <a:spcPts val="93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996085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2933700" y="568345"/>
            <a:ext cx="8770571" cy="1560716"/>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9"/>
          <p:cNvSpPr txBox="1">
            <a:spLocks noGrp="1"/>
          </p:cNvSpPr>
          <p:nvPr>
            <p:ph type="body" idx="1"/>
          </p:nvPr>
        </p:nvSpPr>
        <p:spPr>
          <a:xfrm>
            <a:off x="2933699" y="2438399"/>
            <a:ext cx="4160520" cy="3657601"/>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80" name="Google Shape;80;p19"/>
          <p:cNvSpPr txBox="1">
            <a:spLocks noGrp="1"/>
          </p:cNvSpPr>
          <p:nvPr>
            <p:ph type="body" idx="2"/>
          </p:nvPr>
        </p:nvSpPr>
        <p:spPr>
          <a:xfrm>
            <a:off x="7543751" y="2438399"/>
            <a:ext cx="4160520" cy="3657601"/>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81" name="Google Shape;81;p19"/>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652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2933698" y="566928"/>
            <a:ext cx="8770573" cy="1563624"/>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20"/>
          <p:cNvSpPr txBox="1">
            <a:spLocks noGrp="1"/>
          </p:cNvSpPr>
          <p:nvPr>
            <p:ph type="body" idx="1"/>
          </p:nvPr>
        </p:nvSpPr>
        <p:spPr>
          <a:xfrm>
            <a:off x="2933699" y="2456408"/>
            <a:ext cx="416052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9000"/>
              </a:lnSpc>
              <a:spcBef>
                <a:spcPts val="930"/>
              </a:spcBef>
              <a:spcAft>
                <a:spcPts val="0"/>
              </a:spcAft>
              <a:buClr>
                <a:schemeClr val="accent2"/>
              </a:buClr>
              <a:buSzPts val="2400"/>
              <a:buNone/>
              <a:defRPr sz="2400" b="0">
                <a:solidFill>
                  <a:schemeClr val="accent2"/>
                </a:solidFill>
              </a:defRPr>
            </a:lvl1pPr>
            <a:lvl2pPr marL="914400" lvl="1" indent="-228600" algn="l">
              <a:lnSpc>
                <a:spcPct val="111000"/>
              </a:lnSpc>
              <a:spcBef>
                <a:spcPts val="930"/>
              </a:spcBef>
              <a:spcAft>
                <a:spcPts val="0"/>
              </a:spcAft>
              <a:buClr>
                <a:srgbClr val="464B56"/>
              </a:buClr>
              <a:buSzPts val="2000"/>
              <a:buNone/>
              <a:defRPr sz="2000" b="1"/>
            </a:lvl2pPr>
            <a:lvl3pPr marL="1371600" lvl="2" indent="-228600" algn="l">
              <a:lnSpc>
                <a:spcPct val="111000"/>
              </a:lnSpc>
              <a:spcBef>
                <a:spcPts val="930"/>
              </a:spcBef>
              <a:spcAft>
                <a:spcPts val="0"/>
              </a:spcAft>
              <a:buClr>
                <a:srgbClr val="464B56"/>
              </a:buClr>
              <a:buSzPts val="1800"/>
              <a:buNone/>
              <a:defRPr sz="1800" b="1"/>
            </a:lvl3pPr>
            <a:lvl4pPr marL="1828800" lvl="3" indent="-228600" algn="l">
              <a:lnSpc>
                <a:spcPct val="111000"/>
              </a:lnSpc>
              <a:spcBef>
                <a:spcPts val="930"/>
              </a:spcBef>
              <a:spcAft>
                <a:spcPts val="0"/>
              </a:spcAft>
              <a:buClr>
                <a:srgbClr val="464B56"/>
              </a:buClr>
              <a:buSzPts val="1600"/>
              <a:buNone/>
              <a:defRPr sz="1600" b="1"/>
            </a:lvl4pPr>
            <a:lvl5pPr marL="2286000" lvl="4" indent="-228600" algn="l">
              <a:lnSpc>
                <a:spcPct val="111000"/>
              </a:lnSpc>
              <a:spcBef>
                <a:spcPts val="930"/>
              </a:spcBef>
              <a:spcAft>
                <a:spcPts val="0"/>
              </a:spcAft>
              <a:buClr>
                <a:srgbClr val="464B56"/>
              </a:buClr>
              <a:buSzPts val="1600"/>
              <a:buNone/>
              <a:defRPr sz="1600" b="1"/>
            </a:lvl5pPr>
            <a:lvl6pPr marL="2743200" lvl="5" indent="-228600" algn="l">
              <a:lnSpc>
                <a:spcPct val="111000"/>
              </a:lnSpc>
              <a:spcBef>
                <a:spcPts val="930"/>
              </a:spcBef>
              <a:spcAft>
                <a:spcPts val="0"/>
              </a:spcAft>
              <a:buClr>
                <a:srgbClr val="474A55"/>
              </a:buClr>
              <a:buSzPts val="1600"/>
              <a:buNone/>
              <a:defRPr sz="1600" b="1"/>
            </a:lvl6pPr>
            <a:lvl7pPr marL="3200400" lvl="6" indent="-228600" algn="l">
              <a:lnSpc>
                <a:spcPct val="111000"/>
              </a:lnSpc>
              <a:spcBef>
                <a:spcPts val="930"/>
              </a:spcBef>
              <a:spcAft>
                <a:spcPts val="0"/>
              </a:spcAft>
              <a:buClr>
                <a:srgbClr val="474A55"/>
              </a:buClr>
              <a:buSzPts val="1600"/>
              <a:buNone/>
              <a:defRPr sz="1600" b="1"/>
            </a:lvl7pPr>
            <a:lvl8pPr marL="3657600" lvl="7" indent="-228600" algn="l">
              <a:lnSpc>
                <a:spcPct val="111000"/>
              </a:lnSpc>
              <a:spcBef>
                <a:spcPts val="930"/>
              </a:spcBef>
              <a:spcAft>
                <a:spcPts val="0"/>
              </a:spcAft>
              <a:buClr>
                <a:srgbClr val="474A55"/>
              </a:buClr>
              <a:buSzPts val="1600"/>
              <a:buNone/>
              <a:defRPr sz="1600" b="1"/>
            </a:lvl8pPr>
            <a:lvl9pPr marL="4114800" lvl="8" indent="-228600" algn="l">
              <a:lnSpc>
                <a:spcPct val="111000"/>
              </a:lnSpc>
              <a:spcBef>
                <a:spcPts val="930"/>
              </a:spcBef>
              <a:spcAft>
                <a:spcPts val="0"/>
              </a:spcAft>
              <a:buClr>
                <a:srgbClr val="474A55"/>
              </a:buClr>
              <a:buSzPts val="1600"/>
              <a:buNone/>
              <a:defRPr sz="1600" b="1"/>
            </a:lvl9pPr>
          </a:lstStyle>
          <a:p>
            <a:endParaRPr/>
          </a:p>
        </p:txBody>
      </p:sp>
      <p:sp>
        <p:nvSpPr>
          <p:cNvPr id="87" name="Google Shape;87;p20"/>
          <p:cNvSpPr txBox="1">
            <a:spLocks noGrp="1"/>
          </p:cNvSpPr>
          <p:nvPr>
            <p:ph type="body" idx="2"/>
          </p:nvPr>
        </p:nvSpPr>
        <p:spPr>
          <a:xfrm>
            <a:off x="2933699" y="3316639"/>
            <a:ext cx="4160520" cy="2779361"/>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88" name="Google Shape;88;p20"/>
          <p:cNvSpPr txBox="1">
            <a:spLocks noGrp="1"/>
          </p:cNvSpPr>
          <p:nvPr>
            <p:ph type="body" idx="3"/>
          </p:nvPr>
        </p:nvSpPr>
        <p:spPr>
          <a:xfrm>
            <a:off x="7543751" y="2456408"/>
            <a:ext cx="416052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9000"/>
              </a:lnSpc>
              <a:spcBef>
                <a:spcPts val="930"/>
              </a:spcBef>
              <a:spcAft>
                <a:spcPts val="0"/>
              </a:spcAft>
              <a:buClr>
                <a:schemeClr val="accent2"/>
              </a:buClr>
              <a:buSzPts val="2400"/>
              <a:buNone/>
              <a:defRPr sz="2400" b="0">
                <a:solidFill>
                  <a:schemeClr val="accent2"/>
                </a:solidFill>
              </a:defRPr>
            </a:lvl1pPr>
            <a:lvl2pPr marL="914400" lvl="1" indent="-228600" algn="l">
              <a:lnSpc>
                <a:spcPct val="111000"/>
              </a:lnSpc>
              <a:spcBef>
                <a:spcPts val="930"/>
              </a:spcBef>
              <a:spcAft>
                <a:spcPts val="0"/>
              </a:spcAft>
              <a:buClr>
                <a:srgbClr val="464B56"/>
              </a:buClr>
              <a:buSzPts val="2000"/>
              <a:buNone/>
              <a:defRPr sz="2000" b="1"/>
            </a:lvl2pPr>
            <a:lvl3pPr marL="1371600" lvl="2" indent="-228600" algn="l">
              <a:lnSpc>
                <a:spcPct val="111000"/>
              </a:lnSpc>
              <a:spcBef>
                <a:spcPts val="930"/>
              </a:spcBef>
              <a:spcAft>
                <a:spcPts val="0"/>
              </a:spcAft>
              <a:buClr>
                <a:srgbClr val="464B56"/>
              </a:buClr>
              <a:buSzPts val="1800"/>
              <a:buNone/>
              <a:defRPr sz="1800" b="1"/>
            </a:lvl3pPr>
            <a:lvl4pPr marL="1828800" lvl="3" indent="-228600" algn="l">
              <a:lnSpc>
                <a:spcPct val="111000"/>
              </a:lnSpc>
              <a:spcBef>
                <a:spcPts val="930"/>
              </a:spcBef>
              <a:spcAft>
                <a:spcPts val="0"/>
              </a:spcAft>
              <a:buClr>
                <a:srgbClr val="464B56"/>
              </a:buClr>
              <a:buSzPts val="1600"/>
              <a:buNone/>
              <a:defRPr sz="1600" b="1"/>
            </a:lvl4pPr>
            <a:lvl5pPr marL="2286000" lvl="4" indent="-228600" algn="l">
              <a:lnSpc>
                <a:spcPct val="111000"/>
              </a:lnSpc>
              <a:spcBef>
                <a:spcPts val="930"/>
              </a:spcBef>
              <a:spcAft>
                <a:spcPts val="0"/>
              </a:spcAft>
              <a:buClr>
                <a:srgbClr val="464B56"/>
              </a:buClr>
              <a:buSzPts val="1600"/>
              <a:buNone/>
              <a:defRPr sz="1600" b="1"/>
            </a:lvl5pPr>
            <a:lvl6pPr marL="2743200" lvl="5" indent="-228600" algn="l">
              <a:lnSpc>
                <a:spcPct val="111000"/>
              </a:lnSpc>
              <a:spcBef>
                <a:spcPts val="930"/>
              </a:spcBef>
              <a:spcAft>
                <a:spcPts val="0"/>
              </a:spcAft>
              <a:buClr>
                <a:srgbClr val="474A55"/>
              </a:buClr>
              <a:buSzPts val="1600"/>
              <a:buNone/>
              <a:defRPr sz="1600" b="1"/>
            </a:lvl6pPr>
            <a:lvl7pPr marL="3200400" lvl="6" indent="-228600" algn="l">
              <a:lnSpc>
                <a:spcPct val="111000"/>
              </a:lnSpc>
              <a:spcBef>
                <a:spcPts val="930"/>
              </a:spcBef>
              <a:spcAft>
                <a:spcPts val="0"/>
              </a:spcAft>
              <a:buClr>
                <a:srgbClr val="474A55"/>
              </a:buClr>
              <a:buSzPts val="1600"/>
              <a:buNone/>
              <a:defRPr sz="1600" b="1"/>
            </a:lvl7pPr>
            <a:lvl8pPr marL="3657600" lvl="7" indent="-228600" algn="l">
              <a:lnSpc>
                <a:spcPct val="111000"/>
              </a:lnSpc>
              <a:spcBef>
                <a:spcPts val="930"/>
              </a:spcBef>
              <a:spcAft>
                <a:spcPts val="0"/>
              </a:spcAft>
              <a:buClr>
                <a:srgbClr val="474A55"/>
              </a:buClr>
              <a:buSzPts val="1600"/>
              <a:buNone/>
              <a:defRPr sz="1600" b="1"/>
            </a:lvl8pPr>
            <a:lvl9pPr marL="4114800" lvl="8" indent="-228600" algn="l">
              <a:lnSpc>
                <a:spcPct val="111000"/>
              </a:lnSpc>
              <a:spcBef>
                <a:spcPts val="930"/>
              </a:spcBef>
              <a:spcAft>
                <a:spcPts val="0"/>
              </a:spcAft>
              <a:buClr>
                <a:srgbClr val="474A55"/>
              </a:buClr>
              <a:buSzPts val="1600"/>
              <a:buNone/>
              <a:defRPr sz="1600" b="1"/>
            </a:lvl9pPr>
          </a:lstStyle>
          <a:p>
            <a:endParaRPr/>
          </a:p>
        </p:txBody>
      </p:sp>
      <p:sp>
        <p:nvSpPr>
          <p:cNvPr id="89" name="Google Shape;89;p20"/>
          <p:cNvSpPr txBox="1">
            <a:spLocks noGrp="1"/>
          </p:cNvSpPr>
          <p:nvPr>
            <p:ph type="body" idx="4"/>
          </p:nvPr>
        </p:nvSpPr>
        <p:spPr>
          <a:xfrm>
            <a:off x="7543751" y="3316639"/>
            <a:ext cx="4160520" cy="2779361"/>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90" name="Google Shape;90;p20"/>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0"/>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0"/>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64080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chemeClr val="lt2"/>
        </a:solidFill>
        <a:effectLst/>
      </p:bgPr>
    </p:bg>
    <p:spTree>
      <p:nvGrpSpPr>
        <p:cNvPr id="1" name="Shape 93"/>
        <p:cNvGrpSpPr/>
        <p:nvPr/>
      </p:nvGrpSpPr>
      <p:grpSpPr>
        <a:xfrm>
          <a:off x="0" y="0"/>
          <a:ext cx="0" cy="0"/>
          <a:chOff x="0" y="0"/>
          <a:chExt cx="0" cy="0"/>
        </a:xfrm>
      </p:grpSpPr>
      <p:grpSp>
        <p:nvGrpSpPr>
          <p:cNvPr id="94" name="Google Shape;94;p21" title="Feathers"/>
          <p:cNvGrpSpPr/>
          <p:nvPr/>
        </p:nvGrpSpPr>
        <p:grpSpPr>
          <a:xfrm>
            <a:off x="400714" y="362425"/>
            <a:ext cx="3495979" cy="6204388"/>
            <a:chOff x="400714" y="362425"/>
            <a:chExt cx="3495979" cy="6204388"/>
          </a:xfrm>
        </p:grpSpPr>
        <p:sp>
          <p:nvSpPr>
            <p:cNvPr id="95" name="Google Shape;95;p21"/>
            <p:cNvSpPr/>
            <p:nvPr/>
          </p:nvSpPr>
          <p:spPr>
            <a:xfrm>
              <a:off x="400714" y="362425"/>
              <a:ext cx="2218442" cy="6204388"/>
            </a:xfrm>
            <a:custGeom>
              <a:avLst/>
              <a:gdLst/>
              <a:ahLst/>
              <a:cxnLst/>
              <a:rect l="l" t="t" r="r" b="b"/>
              <a:pathLst>
                <a:path w="697" h="1954" extrusionOk="0">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D0CDBB">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1"/>
            <p:cNvSpPr/>
            <p:nvPr/>
          </p:nvSpPr>
          <p:spPr>
            <a:xfrm>
              <a:off x="1133752" y="1810138"/>
              <a:ext cx="2762941" cy="4746626"/>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1"/>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1"/>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1"/>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6044671"/>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F197-4D72-4945-8068-57D52018E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FA8-039D-4BAF-8AAB-7B6616AFEE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7357F-46A1-493A-A5E4-1D7FAE5B9960}"/>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5" name="Footer Placeholder 4">
            <a:extLst>
              <a:ext uri="{FF2B5EF4-FFF2-40B4-BE49-F238E27FC236}">
                <a16:creationId xmlns:a16="http://schemas.microsoft.com/office/drawing/2014/main" id="{C57277BC-26F9-4B14-A2DC-C7575C5A6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BC3FF-EE25-45FB-A7A8-AAA522F70748}"/>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386027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2933700" y="568345"/>
            <a:ext cx="8770571" cy="1560716"/>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3"/>
          <p:cNvSpPr txBox="1">
            <a:spLocks noGrp="1"/>
          </p:cNvSpPr>
          <p:nvPr>
            <p:ph type="body" idx="1"/>
          </p:nvPr>
        </p:nvSpPr>
        <p:spPr>
          <a:xfrm rot="5400000">
            <a:off x="5493234" y="-121133"/>
            <a:ext cx="3651504" cy="8770571"/>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111" name="Google Shape;111;p23"/>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3"/>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3"/>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62149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14"/>
        <p:cNvGrpSpPr/>
        <p:nvPr/>
      </p:nvGrpSpPr>
      <p:grpSpPr>
        <a:xfrm>
          <a:off x="0" y="0"/>
          <a:ext cx="0" cy="0"/>
          <a:chOff x="0" y="0"/>
          <a:chExt cx="0" cy="0"/>
        </a:xfrm>
      </p:grpSpPr>
      <p:grpSp>
        <p:nvGrpSpPr>
          <p:cNvPr id="115" name="Google Shape;115;p24" title="Feather"/>
          <p:cNvGrpSpPr/>
          <p:nvPr/>
        </p:nvGrpSpPr>
        <p:grpSpPr>
          <a:xfrm>
            <a:off x="400714" y="362425"/>
            <a:ext cx="3495979" cy="6204388"/>
            <a:chOff x="400714" y="362425"/>
            <a:chExt cx="3495979" cy="6204388"/>
          </a:xfrm>
        </p:grpSpPr>
        <p:sp>
          <p:nvSpPr>
            <p:cNvPr id="116" name="Google Shape;116;p24"/>
            <p:cNvSpPr/>
            <p:nvPr/>
          </p:nvSpPr>
          <p:spPr>
            <a:xfrm>
              <a:off x="400714" y="362425"/>
              <a:ext cx="2218442" cy="6204388"/>
            </a:xfrm>
            <a:custGeom>
              <a:avLst/>
              <a:gdLst/>
              <a:ahLst/>
              <a:cxnLst/>
              <a:rect l="l" t="t" r="r" b="b"/>
              <a:pathLst>
                <a:path w="697" h="1954" extrusionOk="0">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D0CDBB">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4"/>
            <p:cNvSpPr/>
            <p:nvPr/>
          </p:nvSpPr>
          <p:spPr>
            <a:xfrm>
              <a:off x="1133752" y="1810138"/>
              <a:ext cx="2762941" cy="4746626"/>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118;p24"/>
          <p:cNvSpPr txBox="1">
            <a:spLocks noGrp="1"/>
          </p:cNvSpPr>
          <p:nvPr>
            <p:ph type="title"/>
          </p:nvPr>
        </p:nvSpPr>
        <p:spPr>
          <a:xfrm rot="5400000">
            <a:off x="7393812" y="2391190"/>
            <a:ext cx="5339932" cy="1571626"/>
          </a:xfrm>
          <a:prstGeom prst="rect">
            <a:avLst/>
          </a:prstGeom>
          <a:noFill/>
          <a:ln>
            <a:noFill/>
          </a:ln>
        </p:spPr>
        <p:txBody>
          <a:bodyPr spcFirstLastPara="1" wrap="square" lIns="91425" tIns="45700" rIns="91425" bIns="45700" anchor="t" anchorCtr="0">
            <a:normAutofit/>
          </a:bodyPr>
          <a:lstStyle>
            <a:lvl1pPr lvl="0" algn="l">
              <a:lnSpc>
                <a:spcPct val="99000"/>
              </a:lnSpc>
              <a:spcBef>
                <a:spcPts val="0"/>
              </a:spcBef>
              <a:spcAft>
                <a:spcPts val="0"/>
              </a:spcAft>
              <a:buClr>
                <a:srgbClr val="464B5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4"/>
          <p:cNvSpPr txBox="1">
            <a:spLocks noGrp="1"/>
          </p:cNvSpPr>
          <p:nvPr>
            <p:ph type="body" idx="1"/>
          </p:nvPr>
        </p:nvSpPr>
        <p:spPr>
          <a:xfrm rot="5400000">
            <a:off x="3252190" y="205883"/>
            <a:ext cx="5322596" cy="5959577"/>
          </a:xfrm>
          <a:prstGeom prst="rect">
            <a:avLst/>
          </a:prstGeom>
          <a:noFill/>
          <a:ln>
            <a:noFill/>
          </a:ln>
        </p:spPr>
        <p:txBody>
          <a:bodyPr spcFirstLastPara="1" wrap="square" lIns="91425" tIns="45700" rIns="91425" bIns="45700" anchor="t" anchorCtr="0">
            <a:normAutofit/>
          </a:bodyPr>
          <a:lstStyle>
            <a:lvl1pPr marL="457200" lvl="0" indent="-342900" algn="l">
              <a:lnSpc>
                <a:spcPct val="111000"/>
              </a:lnSpc>
              <a:spcBef>
                <a:spcPts val="930"/>
              </a:spcBef>
              <a:spcAft>
                <a:spcPts val="0"/>
              </a:spcAft>
              <a:buClr>
                <a:srgbClr val="464B56"/>
              </a:buClr>
              <a:buSzPts val="1800"/>
              <a:buChar char="–"/>
              <a:defRPr/>
            </a:lvl1pPr>
            <a:lvl2pPr marL="914400" lvl="1" indent="-342900" algn="l">
              <a:lnSpc>
                <a:spcPct val="111000"/>
              </a:lnSpc>
              <a:spcBef>
                <a:spcPts val="930"/>
              </a:spcBef>
              <a:spcAft>
                <a:spcPts val="0"/>
              </a:spcAft>
              <a:buClr>
                <a:srgbClr val="464B56"/>
              </a:buClr>
              <a:buSzPts val="1800"/>
              <a:buChar char="–"/>
              <a:defRPr/>
            </a:lvl2pPr>
            <a:lvl3pPr marL="1371600" lvl="2" indent="-342900" algn="l">
              <a:lnSpc>
                <a:spcPct val="111000"/>
              </a:lnSpc>
              <a:spcBef>
                <a:spcPts val="930"/>
              </a:spcBef>
              <a:spcAft>
                <a:spcPts val="0"/>
              </a:spcAft>
              <a:buClr>
                <a:srgbClr val="464B56"/>
              </a:buClr>
              <a:buSzPts val="1800"/>
              <a:buChar char="–"/>
              <a:defRPr/>
            </a:lvl3pPr>
            <a:lvl4pPr marL="1828800" lvl="3" indent="-342900" algn="l">
              <a:lnSpc>
                <a:spcPct val="111000"/>
              </a:lnSpc>
              <a:spcBef>
                <a:spcPts val="930"/>
              </a:spcBef>
              <a:spcAft>
                <a:spcPts val="0"/>
              </a:spcAft>
              <a:buClr>
                <a:srgbClr val="464B56"/>
              </a:buClr>
              <a:buSzPts val="1800"/>
              <a:buChar char="–"/>
              <a:defRPr/>
            </a:lvl4pPr>
            <a:lvl5pPr marL="2286000" lvl="4" indent="-342900" algn="l">
              <a:lnSpc>
                <a:spcPct val="111000"/>
              </a:lnSpc>
              <a:spcBef>
                <a:spcPts val="930"/>
              </a:spcBef>
              <a:spcAft>
                <a:spcPts val="0"/>
              </a:spcAft>
              <a:buClr>
                <a:srgbClr val="464B56"/>
              </a:buClr>
              <a:buSzPts val="1800"/>
              <a:buChar char="–"/>
              <a:defRPr/>
            </a:lvl5pPr>
            <a:lvl6pPr marL="2743200" lvl="5" indent="-342900" algn="l">
              <a:lnSpc>
                <a:spcPct val="111000"/>
              </a:lnSpc>
              <a:spcBef>
                <a:spcPts val="930"/>
              </a:spcBef>
              <a:spcAft>
                <a:spcPts val="0"/>
              </a:spcAft>
              <a:buClr>
                <a:srgbClr val="474A55"/>
              </a:buClr>
              <a:buSzPts val="1800"/>
              <a:buChar char="–"/>
              <a:defRPr/>
            </a:lvl6pPr>
            <a:lvl7pPr marL="3200400" lvl="6" indent="-342900" algn="l">
              <a:lnSpc>
                <a:spcPct val="111000"/>
              </a:lnSpc>
              <a:spcBef>
                <a:spcPts val="930"/>
              </a:spcBef>
              <a:spcAft>
                <a:spcPts val="0"/>
              </a:spcAft>
              <a:buClr>
                <a:srgbClr val="474A55"/>
              </a:buClr>
              <a:buSzPts val="1800"/>
              <a:buChar char="–"/>
              <a:defRPr/>
            </a:lvl7pPr>
            <a:lvl8pPr marL="3657600" lvl="7" indent="-342900" algn="l">
              <a:lnSpc>
                <a:spcPct val="111000"/>
              </a:lnSpc>
              <a:spcBef>
                <a:spcPts val="930"/>
              </a:spcBef>
              <a:spcAft>
                <a:spcPts val="0"/>
              </a:spcAft>
              <a:buClr>
                <a:srgbClr val="474A55"/>
              </a:buClr>
              <a:buSzPts val="1800"/>
              <a:buChar char="–"/>
              <a:defRPr/>
            </a:lvl8pPr>
            <a:lvl9pPr marL="4114800" lvl="8" indent="-342900" algn="l">
              <a:lnSpc>
                <a:spcPct val="111000"/>
              </a:lnSpc>
              <a:spcBef>
                <a:spcPts val="930"/>
              </a:spcBef>
              <a:spcAft>
                <a:spcPts val="0"/>
              </a:spcAft>
              <a:buClr>
                <a:srgbClr val="474A55"/>
              </a:buClr>
              <a:buSzPts val="1800"/>
              <a:buChar char="–"/>
              <a:defRPr/>
            </a:lvl9pPr>
          </a:lstStyle>
          <a:p>
            <a:endParaRPr/>
          </a:p>
        </p:txBody>
      </p:sp>
      <p:sp>
        <p:nvSpPr>
          <p:cNvPr id="120" name="Google Shape;120;p24"/>
          <p:cNvSpPr txBox="1">
            <a:spLocks noGrp="1"/>
          </p:cNvSpPr>
          <p:nvPr>
            <p:ph type="dt" idx="10"/>
          </p:nvPr>
        </p:nvSpPr>
        <p:spPr>
          <a:xfrm>
            <a:off x="9277965" y="6296615"/>
            <a:ext cx="250599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4"/>
          <p:cNvSpPr txBox="1">
            <a:spLocks noGrp="1"/>
          </p:cNvSpPr>
          <p:nvPr>
            <p:ph type="ftr" idx="11"/>
          </p:nvPr>
        </p:nvSpPr>
        <p:spPr>
          <a:xfrm>
            <a:off x="2933699" y="6296615"/>
            <a:ext cx="59595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4"/>
          <p:cNvSpPr txBox="1">
            <a:spLocks noGrp="1"/>
          </p:cNvSpPr>
          <p:nvPr>
            <p:ph type="sldNum" idx="12"/>
          </p:nvPr>
        </p:nvSpPr>
        <p:spPr>
          <a:xfrm rot="5400000">
            <a:off x="8734643" y="2853201"/>
            <a:ext cx="5383267" cy="604269"/>
          </a:xfrm>
          <a:prstGeom prst="rect">
            <a:avLst/>
          </a:prstGeom>
          <a:noFill/>
          <a:ln>
            <a:noFill/>
          </a:ln>
        </p:spPr>
        <p:txBody>
          <a:bodyPr spcFirstLastPara="1" wrap="square" lIns="91425" tIns="45700" rIns="91425" bIns="45700" anchor="b" anchorCtr="0">
            <a:noAutofit/>
          </a:bodyPr>
          <a:lstStyle>
            <a:lvl1pPr marL="0" lvl="0" indent="0" algn="l">
              <a:spcBef>
                <a:spcPts val="0"/>
              </a:spcBef>
              <a:buNone/>
              <a:defRPr sz="4400">
                <a:solidFill>
                  <a:srgbClr val="464B56"/>
                </a:solidFill>
                <a:latin typeface="Century Schoolbook"/>
                <a:ea typeface="Century Schoolbook"/>
                <a:cs typeface="Century Schoolbook"/>
                <a:sym typeface="Century Schoolbook"/>
              </a:defRPr>
            </a:lvl1pPr>
            <a:lvl2pPr marL="0" lvl="1" indent="0" algn="l">
              <a:spcBef>
                <a:spcPts val="0"/>
              </a:spcBef>
              <a:buNone/>
              <a:defRPr sz="4400">
                <a:solidFill>
                  <a:srgbClr val="464B56"/>
                </a:solidFill>
                <a:latin typeface="Century Schoolbook"/>
                <a:ea typeface="Century Schoolbook"/>
                <a:cs typeface="Century Schoolbook"/>
                <a:sym typeface="Century Schoolbook"/>
              </a:defRPr>
            </a:lvl2pPr>
            <a:lvl3pPr marL="0" lvl="2" indent="0" algn="l">
              <a:spcBef>
                <a:spcPts val="0"/>
              </a:spcBef>
              <a:buNone/>
              <a:defRPr sz="4400">
                <a:solidFill>
                  <a:srgbClr val="464B56"/>
                </a:solidFill>
                <a:latin typeface="Century Schoolbook"/>
                <a:ea typeface="Century Schoolbook"/>
                <a:cs typeface="Century Schoolbook"/>
                <a:sym typeface="Century Schoolbook"/>
              </a:defRPr>
            </a:lvl3pPr>
            <a:lvl4pPr marL="0" lvl="3" indent="0" algn="l">
              <a:spcBef>
                <a:spcPts val="0"/>
              </a:spcBef>
              <a:buNone/>
              <a:defRPr sz="4400">
                <a:solidFill>
                  <a:srgbClr val="464B56"/>
                </a:solidFill>
                <a:latin typeface="Century Schoolbook"/>
                <a:ea typeface="Century Schoolbook"/>
                <a:cs typeface="Century Schoolbook"/>
                <a:sym typeface="Century Schoolbook"/>
              </a:defRPr>
            </a:lvl4pPr>
            <a:lvl5pPr marL="0" lvl="4" indent="0" algn="l">
              <a:spcBef>
                <a:spcPts val="0"/>
              </a:spcBef>
              <a:buNone/>
              <a:defRPr sz="4400">
                <a:solidFill>
                  <a:srgbClr val="464B56"/>
                </a:solidFill>
                <a:latin typeface="Century Schoolbook"/>
                <a:ea typeface="Century Schoolbook"/>
                <a:cs typeface="Century Schoolbook"/>
                <a:sym typeface="Century Schoolbook"/>
              </a:defRPr>
            </a:lvl5pPr>
            <a:lvl6pPr marL="0" lvl="5" indent="0" algn="l">
              <a:spcBef>
                <a:spcPts val="0"/>
              </a:spcBef>
              <a:buNone/>
              <a:defRPr sz="4400">
                <a:solidFill>
                  <a:srgbClr val="464B56"/>
                </a:solidFill>
                <a:latin typeface="Century Schoolbook"/>
                <a:ea typeface="Century Schoolbook"/>
                <a:cs typeface="Century Schoolbook"/>
                <a:sym typeface="Century Schoolbook"/>
              </a:defRPr>
            </a:lvl6pPr>
            <a:lvl7pPr marL="0" lvl="6" indent="0" algn="l">
              <a:spcBef>
                <a:spcPts val="0"/>
              </a:spcBef>
              <a:buNone/>
              <a:defRPr sz="4400">
                <a:solidFill>
                  <a:srgbClr val="464B56"/>
                </a:solidFill>
                <a:latin typeface="Century Schoolbook"/>
                <a:ea typeface="Century Schoolbook"/>
                <a:cs typeface="Century Schoolbook"/>
                <a:sym typeface="Century Schoolbook"/>
              </a:defRPr>
            </a:lvl7pPr>
            <a:lvl8pPr marL="0" lvl="7" indent="0" algn="l">
              <a:spcBef>
                <a:spcPts val="0"/>
              </a:spcBef>
              <a:buNone/>
              <a:defRPr sz="4400">
                <a:solidFill>
                  <a:srgbClr val="464B56"/>
                </a:solidFill>
                <a:latin typeface="Century Schoolbook"/>
                <a:ea typeface="Century Schoolbook"/>
                <a:cs typeface="Century Schoolbook"/>
                <a:sym typeface="Century Schoolbook"/>
              </a:defRPr>
            </a:lvl8pPr>
            <a:lvl9pPr marL="0" lvl="8" indent="0" algn="l">
              <a:spcBef>
                <a:spcPts val="0"/>
              </a:spcBef>
              <a:buNone/>
              <a:defRPr sz="4400">
                <a:solidFill>
                  <a:srgbClr val="464B56"/>
                </a:solidFill>
                <a:latin typeface="Century Schoolbook"/>
                <a:ea typeface="Century Schoolbook"/>
                <a:cs typeface="Century Schoolbook"/>
                <a:sym typeface="Century Schoolbook"/>
              </a:defRPr>
            </a:lvl9pPr>
          </a:lstStyle>
          <a:p>
            <a:pPr marL="0" lvl="0" indent="0" algn="l" rtl="0">
              <a:spcBef>
                <a:spcPts val="0"/>
              </a:spcBef>
              <a:spcAft>
                <a:spcPts val="0"/>
              </a:spcAft>
              <a:buNone/>
            </a:pPr>
            <a:fld id="{00000000-1234-1234-1234-123412341234}" type="slidenum">
              <a:rPr lang="en-US"/>
              <a:t>‹#›</a:t>
            </a:fld>
            <a:endParaRPr/>
          </a:p>
        </p:txBody>
      </p:sp>
      <p:cxnSp>
        <p:nvCxnSpPr>
          <p:cNvPr id="123" name="Google Shape;123;p24" title="Rule Line"/>
          <p:cNvCxnSpPr/>
          <p:nvPr/>
        </p:nvCxnSpPr>
        <p:spPr>
          <a:xfrm>
            <a:off x="9111582" y="571502"/>
            <a:ext cx="0" cy="5275467"/>
          </a:xfrm>
          <a:prstGeom prst="straightConnector1">
            <a:avLst/>
          </a:prstGeom>
          <a:noFill/>
          <a:ln w="3810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1886240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96BE-9AF9-4E97-9204-5B672D797384}"/>
              </a:ext>
            </a:extLst>
          </p:cNvPr>
          <p:cNvSpPr>
            <a:spLocks noGrp="1"/>
          </p:cNvSpPr>
          <p:nvPr>
            <p:ph type="title"/>
          </p:nvPr>
        </p:nvSpPr>
        <p:spPr>
          <a:xfrm>
            <a:off x="1981200" y="2362200"/>
            <a:ext cx="7696200" cy="24003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5EDF98A-E8AE-4443-9A8C-CB35DEB2CE60}"/>
              </a:ext>
            </a:extLst>
          </p:cNvPr>
          <p:cNvSpPr>
            <a:spLocks noGrp="1"/>
          </p:cNvSpPr>
          <p:nvPr>
            <p:ph type="body" idx="1"/>
          </p:nvPr>
        </p:nvSpPr>
        <p:spPr>
          <a:xfrm>
            <a:off x="1981200" y="5067300"/>
            <a:ext cx="7696200" cy="876300"/>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B7114B-35CB-40C5-BCC8-C5039524FFC1}"/>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5" name="Footer Placeholder 4">
            <a:extLst>
              <a:ext uri="{FF2B5EF4-FFF2-40B4-BE49-F238E27FC236}">
                <a16:creationId xmlns:a16="http://schemas.microsoft.com/office/drawing/2014/main" id="{7A1AA324-982E-42C4-8002-5F236877C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01596-9353-4C1A-972E-6522F2B42049}"/>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523196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0BC9-7469-437A-B92B-0A2627E4B9B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B7D887-595C-4649-AF8E-E78307000D4A}"/>
              </a:ext>
            </a:extLst>
          </p:cNvPr>
          <p:cNvSpPr>
            <a:spLocks noGrp="1"/>
          </p:cNvSpPr>
          <p:nvPr>
            <p:ph sz="half" idx="1"/>
          </p:nvPr>
        </p:nvSpPr>
        <p:spPr>
          <a:xfrm>
            <a:off x="914400" y="1825625"/>
            <a:ext cx="49911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39FE29C-ED37-4DD9-949F-0024342619E1}"/>
              </a:ext>
            </a:extLst>
          </p:cNvPr>
          <p:cNvSpPr>
            <a:spLocks noGrp="1"/>
          </p:cNvSpPr>
          <p:nvPr>
            <p:ph sz="half" idx="2"/>
          </p:nvPr>
        </p:nvSpPr>
        <p:spPr>
          <a:xfrm>
            <a:off x="6248400" y="1825625"/>
            <a:ext cx="5029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6F6AA34-8CC0-4E5B-8396-0AC75633142B}"/>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6" name="Footer Placeholder 5">
            <a:extLst>
              <a:ext uri="{FF2B5EF4-FFF2-40B4-BE49-F238E27FC236}">
                <a16:creationId xmlns:a16="http://schemas.microsoft.com/office/drawing/2014/main" id="{28DF7398-73FE-4D27-AFF9-91BEBFED3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00880-10EE-4115-8BBB-13DDF270DBD1}"/>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880596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F3C9B-D20D-43FA-BA18-D50F86A9127E}"/>
              </a:ext>
            </a:extLst>
          </p:cNvPr>
          <p:cNvSpPr>
            <a:spLocks noGrp="1"/>
          </p:cNvSpPr>
          <p:nvPr>
            <p:ph type="title"/>
          </p:nvPr>
        </p:nvSpPr>
        <p:spPr>
          <a:xfrm>
            <a:off x="652371" y="647699"/>
            <a:ext cx="10625229" cy="115062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52F00A-F4EE-40FC-9325-373840422D52}"/>
              </a:ext>
            </a:extLst>
          </p:cNvPr>
          <p:cNvSpPr>
            <a:spLocks noGrp="1"/>
          </p:cNvSpPr>
          <p:nvPr>
            <p:ph type="body" idx="1"/>
          </p:nvPr>
        </p:nvSpPr>
        <p:spPr>
          <a:xfrm>
            <a:off x="655863" y="1879599"/>
            <a:ext cx="5157787" cy="675641"/>
          </a:xfrm>
        </p:spPr>
        <p:txBody>
          <a:bodyPr anchor="b">
            <a:no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5DD90-A306-4A8B-A54C-8033B7F7F0E9}"/>
              </a:ext>
            </a:extLst>
          </p:cNvPr>
          <p:cNvSpPr>
            <a:spLocks noGrp="1"/>
          </p:cNvSpPr>
          <p:nvPr>
            <p:ph sz="half" idx="2"/>
          </p:nvPr>
        </p:nvSpPr>
        <p:spPr>
          <a:xfrm>
            <a:off x="655863" y="2560955"/>
            <a:ext cx="5157787"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040E0AA-F8F8-4862-B27B-50FAF2F34DE0}"/>
              </a:ext>
            </a:extLst>
          </p:cNvPr>
          <p:cNvSpPr>
            <a:spLocks noGrp="1"/>
          </p:cNvSpPr>
          <p:nvPr>
            <p:ph type="body" sz="quarter" idx="3"/>
          </p:nvPr>
        </p:nvSpPr>
        <p:spPr>
          <a:xfrm>
            <a:off x="6094412" y="1879599"/>
            <a:ext cx="5183188" cy="675641"/>
          </a:xfrm>
        </p:spPr>
        <p:txBody>
          <a:bodyPr anchor="b">
            <a:no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FEBDD6-EDA1-4CE7-9DDC-9D977E12DDAB}"/>
              </a:ext>
            </a:extLst>
          </p:cNvPr>
          <p:cNvSpPr>
            <a:spLocks noGrp="1"/>
          </p:cNvSpPr>
          <p:nvPr>
            <p:ph sz="quarter" idx="4"/>
          </p:nvPr>
        </p:nvSpPr>
        <p:spPr>
          <a:xfrm>
            <a:off x="6094412" y="2560955"/>
            <a:ext cx="5183188"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0044487-D350-4434-A5C7-A96942FFC95E}"/>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8" name="Footer Placeholder 7">
            <a:extLst>
              <a:ext uri="{FF2B5EF4-FFF2-40B4-BE49-F238E27FC236}">
                <a16:creationId xmlns:a16="http://schemas.microsoft.com/office/drawing/2014/main" id="{3389DC43-E591-42BF-82EE-E4887E4BC5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8CD421-2D00-41DD-A393-4739E389D95E}"/>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74273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9A8B-0FAF-431C-9657-9003FA037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BBA2A1-331D-40F8-867B-CE15011360A1}"/>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4" name="Footer Placeholder 3">
            <a:extLst>
              <a:ext uri="{FF2B5EF4-FFF2-40B4-BE49-F238E27FC236}">
                <a16:creationId xmlns:a16="http://schemas.microsoft.com/office/drawing/2014/main" id="{850995C1-5121-47B6-AC6D-F60C0FF663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DBE022-9B54-431C-80D5-5D8F2AFCB92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464167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15B6E5-6347-41F6-85FC-3BF3652D1BC3}"/>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3" name="Footer Placeholder 2">
            <a:extLst>
              <a:ext uri="{FF2B5EF4-FFF2-40B4-BE49-F238E27FC236}">
                <a16:creationId xmlns:a16="http://schemas.microsoft.com/office/drawing/2014/main" id="{1C6A93F6-45F8-4453-B5DC-B2F3D5D0B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364E1-213B-4AF0-80D7-8101EFD5E41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920719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0B5D-E76D-4797-AD77-15625D675F3A}"/>
              </a:ext>
            </a:extLst>
          </p:cNvPr>
          <p:cNvSpPr>
            <a:spLocks noGrp="1"/>
          </p:cNvSpPr>
          <p:nvPr>
            <p:ph type="title"/>
          </p:nvPr>
        </p:nvSpPr>
        <p:spPr>
          <a:xfrm>
            <a:off x="652372" y="647700"/>
            <a:ext cx="4119654" cy="1714500"/>
          </a:xfrm>
        </p:spPr>
        <p:txBody>
          <a:bodyPr anchor="b">
            <a:no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9744D8D-C9CF-43B2-905D-2368B17A539A}"/>
              </a:ext>
            </a:extLst>
          </p:cNvPr>
          <p:cNvSpPr>
            <a:spLocks noGrp="1"/>
          </p:cNvSpPr>
          <p:nvPr>
            <p:ph idx="1"/>
          </p:nvPr>
        </p:nvSpPr>
        <p:spPr>
          <a:xfrm>
            <a:off x="5540188" y="914400"/>
            <a:ext cx="5737412" cy="50291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1B4BF0C-D14C-46D7-ACDD-1885DDD883F1}"/>
              </a:ext>
            </a:extLst>
          </p:cNvPr>
          <p:cNvSpPr>
            <a:spLocks noGrp="1"/>
          </p:cNvSpPr>
          <p:nvPr>
            <p:ph type="body" sz="half" idx="2"/>
          </p:nvPr>
        </p:nvSpPr>
        <p:spPr>
          <a:xfrm>
            <a:off x="652372" y="2697479"/>
            <a:ext cx="4119654" cy="32461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FD7D8D-72E7-4ABD-BB87-80BB49003104}"/>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6" name="Footer Placeholder 5">
            <a:extLst>
              <a:ext uri="{FF2B5EF4-FFF2-40B4-BE49-F238E27FC236}">
                <a16:creationId xmlns:a16="http://schemas.microsoft.com/office/drawing/2014/main" id="{A9D9C1CE-C8CE-4364-A021-ADC2D6472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6FA33-09EF-495A-853E-63750CA37AC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04233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23E-952E-40DF-A101-74D22789D534}"/>
              </a:ext>
            </a:extLst>
          </p:cNvPr>
          <p:cNvSpPr>
            <a:spLocks noGrp="1"/>
          </p:cNvSpPr>
          <p:nvPr>
            <p:ph type="title"/>
          </p:nvPr>
        </p:nvSpPr>
        <p:spPr>
          <a:xfrm>
            <a:off x="652372" y="647700"/>
            <a:ext cx="4119654" cy="1714500"/>
          </a:xfrm>
        </p:spPr>
        <p:txBody>
          <a:bodyPr anchor="b">
            <a:noAutofit/>
          </a:bodyPr>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841E98DD-BF5D-4CCA-8C66-F2A6CE11271C}"/>
              </a:ext>
            </a:extLst>
          </p:cNvPr>
          <p:cNvSpPr>
            <a:spLocks noGrp="1"/>
          </p:cNvSpPr>
          <p:nvPr>
            <p:ph type="pic" idx="1"/>
          </p:nvPr>
        </p:nvSpPr>
        <p:spPr>
          <a:xfrm>
            <a:off x="5486400" y="914400"/>
            <a:ext cx="5791200" cy="50291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EC22A6-F2C2-4A88-BEE5-2D6CEB520EB9}"/>
              </a:ext>
            </a:extLst>
          </p:cNvPr>
          <p:cNvSpPr>
            <a:spLocks noGrp="1"/>
          </p:cNvSpPr>
          <p:nvPr>
            <p:ph type="body" sz="half" idx="2"/>
          </p:nvPr>
        </p:nvSpPr>
        <p:spPr>
          <a:xfrm>
            <a:off x="652372" y="2697480"/>
            <a:ext cx="4119654"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A1F755-C7AF-4C50-8CA8-828612A767B0}"/>
              </a:ext>
            </a:extLst>
          </p:cNvPr>
          <p:cNvSpPr>
            <a:spLocks noGrp="1"/>
          </p:cNvSpPr>
          <p:nvPr>
            <p:ph type="dt" sz="half" idx="10"/>
          </p:nvPr>
        </p:nvSpPr>
        <p:spPr/>
        <p:txBody>
          <a:bodyPr/>
          <a:lstStyle/>
          <a:p>
            <a:fld id="{D341B595-366B-43E2-A22E-EA6A78C03F06}" type="datetimeFigureOut">
              <a:rPr lang="en-US" smtClean="0"/>
              <a:t>11/19/24</a:t>
            </a:fld>
            <a:endParaRPr lang="en-US"/>
          </a:p>
        </p:txBody>
      </p:sp>
      <p:sp>
        <p:nvSpPr>
          <p:cNvPr id="6" name="Footer Placeholder 5">
            <a:extLst>
              <a:ext uri="{FF2B5EF4-FFF2-40B4-BE49-F238E27FC236}">
                <a16:creationId xmlns:a16="http://schemas.microsoft.com/office/drawing/2014/main" id="{C1EDE175-E818-477C-A3F6-7DD65C126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0B8E3-DB91-440B-818F-71E4248BB10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909174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EB7D6-B8CB-49E3-874F-2255BEE82473}"/>
              </a:ext>
            </a:extLst>
          </p:cNvPr>
          <p:cNvSpPr>
            <a:spLocks noGrp="1"/>
          </p:cNvSpPr>
          <p:nvPr>
            <p:ph type="title"/>
          </p:nvPr>
        </p:nvSpPr>
        <p:spPr>
          <a:xfrm>
            <a:off x="652371" y="647700"/>
            <a:ext cx="10625229" cy="114705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BEEAC5-A8AB-4FE8-A270-D70F7DED4A50}"/>
              </a:ext>
            </a:extLst>
          </p:cNvPr>
          <p:cNvSpPr>
            <a:spLocks noGrp="1"/>
          </p:cNvSpPr>
          <p:nvPr>
            <p:ph type="body" idx="1"/>
          </p:nvPr>
        </p:nvSpPr>
        <p:spPr>
          <a:xfrm>
            <a:off x="652371" y="2095500"/>
            <a:ext cx="10620855" cy="3848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B6506C-52BF-4C05-AD31-7C08B80151CB}"/>
              </a:ext>
            </a:extLst>
          </p:cNvPr>
          <p:cNvSpPr>
            <a:spLocks noGrp="1"/>
          </p:cNvSpPr>
          <p:nvPr>
            <p:ph type="dt" sz="half" idx="2"/>
          </p:nvPr>
        </p:nvSpPr>
        <p:spPr>
          <a:xfrm>
            <a:off x="652371" y="6332538"/>
            <a:ext cx="3006492" cy="365125"/>
          </a:xfrm>
          <a:prstGeom prst="rect">
            <a:avLst/>
          </a:prstGeom>
        </p:spPr>
        <p:txBody>
          <a:bodyPr vert="horz" lIns="91440" tIns="45720" rIns="91440" bIns="45720" rtlCol="0" anchor="ctr"/>
          <a:lstStyle>
            <a:lvl1pPr algn="l">
              <a:defRPr sz="900" b="1" spc="100" baseline="0">
                <a:solidFill>
                  <a:schemeClr val="tx1"/>
                </a:solidFill>
              </a:defRPr>
            </a:lvl1pPr>
          </a:lstStyle>
          <a:p>
            <a:fld id="{D341B595-366B-43E2-A22E-EA6A78C03F06}" type="datetimeFigureOut">
              <a:rPr lang="en-US" smtClean="0"/>
              <a:t>11/19/24</a:t>
            </a:fld>
            <a:endParaRPr lang="en-US"/>
          </a:p>
        </p:txBody>
      </p:sp>
      <p:sp>
        <p:nvSpPr>
          <p:cNvPr id="5" name="Footer Placeholder 4">
            <a:extLst>
              <a:ext uri="{FF2B5EF4-FFF2-40B4-BE49-F238E27FC236}">
                <a16:creationId xmlns:a16="http://schemas.microsoft.com/office/drawing/2014/main" id="{F2534630-6C67-4A40-A499-CB025B2438CE}"/>
              </a:ext>
            </a:extLst>
          </p:cNvPr>
          <p:cNvSpPr>
            <a:spLocks noGrp="1"/>
          </p:cNvSpPr>
          <p:nvPr>
            <p:ph type="ftr" sz="quarter" idx="3"/>
          </p:nvPr>
        </p:nvSpPr>
        <p:spPr>
          <a:xfrm>
            <a:off x="8034169" y="6332538"/>
            <a:ext cx="3505459" cy="365125"/>
          </a:xfrm>
          <a:prstGeom prst="rect">
            <a:avLst/>
          </a:prstGeom>
        </p:spPr>
        <p:txBody>
          <a:bodyPr vert="horz" lIns="91440" tIns="45720" rIns="91440" bIns="45720" rtlCol="0" anchor="ctr"/>
          <a:lstStyle>
            <a:lvl1pPr algn="r">
              <a:defRPr sz="900" b="1"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E964E14B-0EE8-4015-809C-DD36B5459B82}"/>
              </a:ext>
            </a:extLst>
          </p:cNvPr>
          <p:cNvSpPr>
            <a:spLocks noGrp="1"/>
          </p:cNvSpPr>
          <p:nvPr>
            <p:ph type="sldNum" sz="quarter" idx="4"/>
          </p:nvPr>
        </p:nvSpPr>
        <p:spPr>
          <a:xfrm>
            <a:off x="11444747" y="6332538"/>
            <a:ext cx="539808" cy="365125"/>
          </a:xfrm>
          <a:prstGeom prst="rect">
            <a:avLst/>
          </a:prstGeom>
        </p:spPr>
        <p:txBody>
          <a:bodyPr vert="horz" lIns="91440" tIns="45720" rIns="91440" bIns="45720" rtlCol="0" anchor="ctr"/>
          <a:lstStyle>
            <a:lvl1pPr algn="r">
              <a:defRPr sz="900" b="1" spc="100" baseline="0">
                <a:solidFill>
                  <a:schemeClr val="tx1"/>
                </a:solidFill>
              </a:defRPr>
            </a:lvl1pPr>
          </a:lstStyle>
          <a:p>
            <a:fld id="{4BA915EE-10CB-4CF1-8569-6154455DA573}" type="slidenum">
              <a:rPr lang="en-US" smtClean="0"/>
              <a:t>‹#›</a:t>
            </a:fld>
            <a:endParaRPr lang="en-US"/>
          </a:p>
        </p:txBody>
      </p:sp>
    </p:spTree>
    <p:extLst>
      <p:ext uri="{BB962C8B-B14F-4D97-AF65-F5344CB8AC3E}">
        <p14:creationId xmlns:p14="http://schemas.microsoft.com/office/powerpoint/2010/main" val="26564210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grpSp>
        <p:nvGrpSpPr>
          <p:cNvPr id="10" name="Google Shape;10;p12" title="Feathers"/>
          <p:cNvGrpSpPr/>
          <p:nvPr/>
        </p:nvGrpSpPr>
        <p:grpSpPr>
          <a:xfrm>
            <a:off x="400714" y="362425"/>
            <a:ext cx="3495979" cy="6204388"/>
            <a:chOff x="400714" y="362425"/>
            <a:chExt cx="3495979" cy="6204388"/>
          </a:xfrm>
        </p:grpSpPr>
        <p:sp>
          <p:nvSpPr>
            <p:cNvPr id="11" name="Google Shape;11;p12"/>
            <p:cNvSpPr/>
            <p:nvPr/>
          </p:nvSpPr>
          <p:spPr>
            <a:xfrm>
              <a:off x="400714" y="362425"/>
              <a:ext cx="2218442" cy="6204388"/>
            </a:xfrm>
            <a:custGeom>
              <a:avLst/>
              <a:gdLst/>
              <a:ahLst/>
              <a:cxnLst/>
              <a:rect l="l" t="t" r="r" b="b"/>
              <a:pathLst>
                <a:path w="697" h="1954" extrusionOk="0">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rgbClr val="D0CDBB">
                <a:alpha val="7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2"/>
            <p:cNvSpPr/>
            <p:nvPr/>
          </p:nvSpPr>
          <p:spPr>
            <a:xfrm>
              <a:off x="1133752" y="1810138"/>
              <a:ext cx="2762941" cy="4746626"/>
            </a:xfrm>
            <a:custGeom>
              <a:avLst/>
              <a:gdLst/>
              <a:ahLst/>
              <a:cxnLst/>
              <a:rect l="l" t="t" r="r" b="b"/>
              <a:pathLst>
                <a:path w="869" h="1495" extrusionOk="0">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rgbClr val="D0CDBB">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12"/>
          <p:cNvSpPr txBox="1">
            <a:spLocks noGrp="1"/>
          </p:cNvSpPr>
          <p:nvPr>
            <p:ph type="title"/>
          </p:nvPr>
        </p:nvSpPr>
        <p:spPr>
          <a:xfrm>
            <a:off x="2933700" y="568345"/>
            <a:ext cx="8770571" cy="1560716"/>
          </a:xfrm>
          <a:prstGeom prst="rect">
            <a:avLst/>
          </a:prstGeom>
          <a:noFill/>
          <a:ln>
            <a:noFill/>
          </a:ln>
        </p:spPr>
        <p:txBody>
          <a:bodyPr spcFirstLastPara="1" wrap="square" lIns="91425" tIns="45700" rIns="91425" bIns="45700" anchor="t" anchorCtr="0">
            <a:normAutofit/>
          </a:bodyPr>
          <a:lstStyle>
            <a:lvl1pPr marR="0" lvl="0" algn="l" rtl="0">
              <a:lnSpc>
                <a:spcPct val="99000"/>
              </a:lnSpc>
              <a:spcBef>
                <a:spcPts val="0"/>
              </a:spcBef>
              <a:spcAft>
                <a:spcPts val="0"/>
              </a:spcAft>
              <a:buClr>
                <a:srgbClr val="464B56"/>
              </a:buClr>
              <a:buSzPts val="4400"/>
              <a:buFont typeface="Century Schoolbook"/>
              <a:buNone/>
              <a:defRPr sz="4400" b="0" i="0" u="none" strike="noStrike" cap="none">
                <a:solidFill>
                  <a:srgbClr val="464B56"/>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2"/>
          <p:cNvSpPr txBox="1">
            <a:spLocks noGrp="1"/>
          </p:cNvSpPr>
          <p:nvPr>
            <p:ph type="body" idx="1"/>
          </p:nvPr>
        </p:nvSpPr>
        <p:spPr>
          <a:xfrm>
            <a:off x="2933700" y="2438400"/>
            <a:ext cx="8770571" cy="3651504"/>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11000"/>
              </a:lnSpc>
              <a:spcBef>
                <a:spcPts val="930"/>
              </a:spcBef>
              <a:spcAft>
                <a:spcPts val="0"/>
              </a:spcAft>
              <a:buClr>
                <a:srgbClr val="464B56"/>
              </a:buClr>
              <a:buSzPts val="2000"/>
              <a:buFont typeface="Corbel"/>
              <a:buChar char="–"/>
              <a:defRPr sz="2000" b="0" i="0" u="none" strike="noStrike" cap="none">
                <a:solidFill>
                  <a:srgbClr val="464B56"/>
                </a:solidFill>
                <a:latin typeface="Calibri"/>
                <a:ea typeface="Calibri"/>
                <a:cs typeface="Calibri"/>
                <a:sym typeface="Calibri"/>
              </a:defRPr>
            </a:lvl1pPr>
            <a:lvl2pPr marL="914400" marR="0" lvl="1" indent="-342900" algn="l" rtl="0">
              <a:lnSpc>
                <a:spcPct val="111000"/>
              </a:lnSpc>
              <a:spcBef>
                <a:spcPts val="930"/>
              </a:spcBef>
              <a:spcAft>
                <a:spcPts val="0"/>
              </a:spcAft>
              <a:buClr>
                <a:srgbClr val="464B56"/>
              </a:buClr>
              <a:buSzPts val="1800"/>
              <a:buFont typeface="Corbel"/>
              <a:buChar char="–"/>
              <a:defRPr sz="1800" b="0" i="0" u="none" strike="noStrike" cap="none">
                <a:solidFill>
                  <a:srgbClr val="464B56"/>
                </a:solidFill>
                <a:latin typeface="Calibri"/>
                <a:ea typeface="Calibri"/>
                <a:cs typeface="Calibri"/>
                <a:sym typeface="Calibri"/>
              </a:defRPr>
            </a:lvl2pPr>
            <a:lvl3pPr marL="1371600" marR="0" lvl="2" indent="-330200" algn="l" rtl="0">
              <a:lnSpc>
                <a:spcPct val="111000"/>
              </a:lnSpc>
              <a:spcBef>
                <a:spcPts val="930"/>
              </a:spcBef>
              <a:spcAft>
                <a:spcPts val="0"/>
              </a:spcAft>
              <a:buClr>
                <a:srgbClr val="464B56"/>
              </a:buClr>
              <a:buSzPts val="1600"/>
              <a:buFont typeface="Corbel"/>
              <a:buChar char="–"/>
              <a:defRPr sz="1600" b="0" i="1" u="none" strike="noStrike" cap="none">
                <a:solidFill>
                  <a:srgbClr val="464B56"/>
                </a:solidFill>
                <a:latin typeface="Calibri"/>
                <a:ea typeface="Calibri"/>
                <a:cs typeface="Calibri"/>
                <a:sym typeface="Calibri"/>
              </a:defRPr>
            </a:lvl3pPr>
            <a:lvl4pPr marL="1828800" marR="0" lvl="3" indent="-317500" algn="l" rtl="0">
              <a:lnSpc>
                <a:spcPct val="111000"/>
              </a:lnSpc>
              <a:spcBef>
                <a:spcPts val="930"/>
              </a:spcBef>
              <a:spcAft>
                <a:spcPts val="0"/>
              </a:spcAft>
              <a:buClr>
                <a:srgbClr val="464B56"/>
              </a:buClr>
              <a:buSzPts val="1400"/>
              <a:buFont typeface="Corbel"/>
              <a:buChar char="–"/>
              <a:defRPr sz="1400" b="0" i="0" u="none" strike="noStrike" cap="none">
                <a:solidFill>
                  <a:srgbClr val="464B56"/>
                </a:solidFill>
                <a:latin typeface="Calibri"/>
                <a:ea typeface="Calibri"/>
                <a:cs typeface="Calibri"/>
                <a:sym typeface="Calibri"/>
              </a:defRPr>
            </a:lvl4pPr>
            <a:lvl5pPr marL="2286000" marR="0" lvl="4" indent="-317500" algn="l" rtl="0">
              <a:lnSpc>
                <a:spcPct val="111000"/>
              </a:lnSpc>
              <a:spcBef>
                <a:spcPts val="930"/>
              </a:spcBef>
              <a:spcAft>
                <a:spcPts val="0"/>
              </a:spcAft>
              <a:buClr>
                <a:srgbClr val="464B56"/>
              </a:buClr>
              <a:buSzPts val="1400"/>
              <a:buFont typeface="Corbel"/>
              <a:buChar char="–"/>
              <a:defRPr sz="1400" b="0" i="1" u="none" strike="noStrike" cap="none">
                <a:solidFill>
                  <a:srgbClr val="464B56"/>
                </a:solidFill>
                <a:latin typeface="Calibri"/>
                <a:ea typeface="Calibri"/>
                <a:cs typeface="Calibri"/>
                <a:sym typeface="Calibri"/>
              </a:defRPr>
            </a:lvl5pPr>
            <a:lvl6pPr marL="2743200" marR="0" lvl="5"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6pPr>
            <a:lvl7pPr marL="3200400" marR="0" lvl="6"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7pPr>
            <a:lvl8pPr marL="3657600" marR="0" lvl="7" indent="-317500" algn="l" rtl="0">
              <a:lnSpc>
                <a:spcPct val="111000"/>
              </a:lnSpc>
              <a:spcBef>
                <a:spcPts val="930"/>
              </a:spcBef>
              <a:spcAft>
                <a:spcPts val="0"/>
              </a:spcAft>
              <a:buClr>
                <a:srgbClr val="474A55"/>
              </a:buClr>
              <a:buSzPts val="1400"/>
              <a:buFont typeface="Corbel"/>
              <a:buChar char="–"/>
              <a:defRPr sz="1400" b="0" i="0" u="none" strike="noStrike" cap="none">
                <a:solidFill>
                  <a:srgbClr val="474A55"/>
                </a:solidFill>
                <a:latin typeface="Calibri"/>
                <a:ea typeface="Calibri"/>
                <a:cs typeface="Calibri"/>
                <a:sym typeface="Calibri"/>
              </a:defRPr>
            </a:lvl8pPr>
            <a:lvl9pPr marL="4114800" marR="0" lvl="8" indent="-317500" algn="l" rtl="0">
              <a:lnSpc>
                <a:spcPct val="111000"/>
              </a:lnSpc>
              <a:spcBef>
                <a:spcPts val="930"/>
              </a:spcBef>
              <a:spcAft>
                <a:spcPts val="0"/>
              </a:spcAft>
              <a:buClr>
                <a:srgbClr val="474A55"/>
              </a:buClr>
              <a:buSzPts val="1400"/>
              <a:buFont typeface="Corbel"/>
              <a:buChar char="–"/>
              <a:defRPr sz="1400" b="0" i="1" u="none" strike="noStrike" cap="none">
                <a:solidFill>
                  <a:srgbClr val="474A55"/>
                </a:solidFill>
                <a:latin typeface="Calibri"/>
                <a:ea typeface="Calibri"/>
                <a:cs typeface="Calibri"/>
                <a:sym typeface="Calibri"/>
              </a:defRPr>
            </a:lvl9pPr>
          </a:lstStyle>
          <a:p>
            <a:endParaRPr/>
          </a:p>
        </p:txBody>
      </p:sp>
      <p:sp>
        <p:nvSpPr>
          <p:cNvPr id="15" name="Google Shape;15;p12"/>
          <p:cNvSpPr txBox="1">
            <a:spLocks noGrp="1"/>
          </p:cNvSpPr>
          <p:nvPr>
            <p:ph type="dt" idx="10"/>
          </p:nvPr>
        </p:nvSpPr>
        <p:spPr>
          <a:xfrm>
            <a:off x="8961071" y="6296615"/>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2"/>
          <p:cNvSpPr txBox="1">
            <a:spLocks noGrp="1"/>
          </p:cNvSpPr>
          <p:nvPr>
            <p:ph type="ftr" idx="11"/>
          </p:nvPr>
        </p:nvSpPr>
        <p:spPr>
          <a:xfrm>
            <a:off x="2933699" y="6296615"/>
            <a:ext cx="5667375"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464B56"/>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12"/>
          <p:cNvSpPr txBox="1">
            <a:spLocks noGrp="1"/>
          </p:cNvSpPr>
          <p:nvPr>
            <p:ph type="sldNum" idx="12"/>
          </p:nvPr>
        </p:nvSpPr>
        <p:spPr>
          <a:xfrm>
            <a:off x="512999" y="723328"/>
            <a:ext cx="1884348" cy="604269"/>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1pPr>
            <a:lvl2pPr marL="0" marR="0" lvl="1"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2pPr>
            <a:lvl3pPr marL="0" marR="0" lvl="2"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3pPr>
            <a:lvl4pPr marL="0" marR="0" lvl="3"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4pPr>
            <a:lvl5pPr marL="0" marR="0" lvl="4"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5pPr>
            <a:lvl6pPr marL="0" marR="0" lvl="5"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6pPr>
            <a:lvl7pPr marL="0" marR="0" lvl="6"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7pPr>
            <a:lvl8pPr marL="0" marR="0" lvl="7"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8pPr>
            <a:lvl9pPr marL="0" marR="0" lvl="8" indent="0" algn="r" rtl="0">
              <a:spcBef>
                <a:spcPts val="0"/>
              </a:spcBef>
              <a:buNone/>
              <a:defRPr sz="4400" b="0" i="0" u="none" strike="noStrike" cap="none">
                <a:solidFill>
                  <a:srgbClr val="464B56"/>
                </a:solidFill>
                <a:latin typeface="Century Schoolbook"/>
                <a:ea typeface="Century Schoolbook"/>
                <a:cs typeface="Century Schoolbook"/>
                <a:sym typeface="Century Schoolbook"/>
              </a:defRPr>
            </a:lvl9pPr>
          </a:lstStyle>
          <a:p>
            <a:pPr marL="0" lvl="0" indent="0" algn="r" rtl="0">
              <a:spcBef>
                <a:spcPts val="0"/>
              </a:spcBef>
              <a:spcAft>
                <a:spcPts val="0"/>
              </a:spcAft>
              <a:buNone/>
            </a:pPr>
            <a:fld id="{00000000-1234-1234-1234-123412341234}" type="slidenum">
              <a:rPr lang="en-US"/>
              <a:t>‹#›</a:t>
            </a:fld>
            <a:endParaRPr/>
          </a:p>
        </p:txBody>
      </p:sp>
      <p:cxnSp>
        <p:nvCxnSpPr>
          <p:cNvPr id="18" name="Google Shape;18;p12" title="Rule Line"/>
          <p:cNvCxnSpPr/>
          <p:nvPr/>
        </p:nvCxnSpPr>
        <p:spPr>
          <a:xfrm>
            <a:off x="2933700" y="2176009"/>
            <a:ext cx="8770571" cy="0"/>
          </a:xfrm>
          <a:prstGeom prst="straightConnector1">
            <a:avLst/>
          </a:prstGeom>
          <a:noFill/>
          <a:ln w="38100" cap="flat" cmpd="sng">
            <a:solidFill>
              <a:schemeClr val="accent2"/>
            </a:solidFill>
            <a:prstDash val="solid"/>
            <a:round/>
            <a:headEnd type="none" w="sm" len="sm"/>
            <a:tailEnd type="none" w="sm" len="sm"/>
          </a:ln>
        </p:spPr>
      </p:cxnSp>
    </p:spTree>
    <p:extLst>
      <p:ext uri="{BB962C8B-B14F-4D97-AF65-F5344CB8AC3E}">
        <p14:creationId xmlns:p14="http://schemas.microsoft.com/office/powerpoint/2010/main" val="314984406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4" r:id="rId9"/>
    <p:sldLayoutId id="21474836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youtu.be/8ISl7JKQuxw"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jpe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14.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hyperlink" Target="https://www.frontiersin.org/articles/10.3389/fbuil.2020.00139/full" TargetMode="External"/><Relationship Id="rId2" Type="http://schemas.openxmlformats.org/officeDocument/2006/relationships/image" Target="../media/image31.jpg"/><Relationship Id="rId1" Type="http://schemas.openxmlformats.org/officeDocument/2006/relationships/slideLayout" Target="../slideLayouts/slideLayout14.xml"/><Relationship Id="rId4"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rontiersin.org/articles/10.3389/fbuil.2020.00139/full" TargetMode="External"/><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198759265@N07/53059724554" TargetMode="External"/><Relationship Id="rId2" Type="http://schemas.openxmlformats.org/officeDocument/2006/relationships/image" Target="../media/image33.jp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rontiersin.org/articles/10.3389/fpubh.2018.00228/full"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g"/><Relationship Id="rId7"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customXml" Target="../ink/ink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ustomXml" Target="../ink/ink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jp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1.jpeg"/><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
          <p:cNvSpPr txBox="1">
            <a:spLocks noGrp="1"/>
          </p:cNvSpPr>
          <p:nvPr>
            <p:ph type="ctrTitle"/>
          </p:nvPr>
        </p:nvSpPr>
        <p:spPr>
          <a:xfrm>
            <a:off x="1958171" y="2203609"/>
            <a:ext cx="4018557" cy="221969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9000"/>
              </a:lnSpc>
              <a:spcBef>
                <a:spcPts val="0"/>
              </a:spcBef>
              <a:spcAft>
                <a:spcPts val="0"/>
              </a:spcAft>
              <a:buClr>
                <a:schemeClr val="dk1"/>
              </a:buClr>
              <a:buSzPts val="1034"/>
              <a:buFont typeface="Times New Roman"/>
              <a:buNone/>
            </a:pPr>
            <a:r>
              <a:rPr lang="en-US" sz="3100" dirty="0">
                <a:solidFill>
                  <a:schemeClr val="dk1"/>
                </a:solidFill>
                <a:latin typeface="Montserrat" pitchFamily="2" charset="77"/>
                <a:ea typeface="Times New Roman"/>
                <a:cs typeface="Times New Roman"/>
                <a:sym typeface="Times New Roman"/>
              </a:rPr>
              <a:t>Qualitative Research Methods</a:t>
            </a:r>
            <a:br>
              <a:rPr lang="en-US" sz="2800" dirty="0">
                <a:solidFill>
                  <a:schemeClr val="dk1"/>
                </a:solidFill>
                <a:latin typeface="Times New Roman"/>
                <a:ea typeface="Times New Roman"/>
                <a:cs typeface="Times New Roman"/>
                <a:sym typeface="Times New Roman"/>
              </a:rPr>
            </a:br>
            <a:br>
              <a:rPr lang="en-US" sz="2800" dirty="0">
                <a:solidFill>
                  <a:schemeClr val="dk1"/>
                </a:solidFill>
                <a:latin typeface="Times New Roman"/>
                <a:ea typeface="Times New Roman"/>
                <a:cs typeface="Times New Roman"/>
                <a:sym typeface="Times New Roman"/>
              </a:rPr>
            </a:br>
            <a:r>
              <a:rPr lang="en-US" sz="2800" dirty="0">
                <a:solidFill>
                  <a:schemeClr val="dk1"/>
                </a:solidFill>
                <a:latin typeface="Times New Roman"/>
                <a:ea typeface="Times New Roman"/>
                <a:cs typeface="Times New Roman"/>
                <a:sym typeface="Times New Roman"/>
              </a:rPr>
              <a:t>5. </a:t>
            </a:r>
            <a:r>
              <a:rPr lang="en-US" sz="2800" dirty="0">
                <a:solidFill>
                  <a:schemeClr val="dk1"/>
                </a:solidFill>
                <a:latin typeface="Montserrat" pitchFamily="2" charset="77"/>
                <a:ea typeface="Times New Roman"/>
                <a:cs typeface="Times New Roman"/>
                <a:sym typeface="Times New Roman"/>
              </a:rPr>
              <a:t>Participatory-Action Research (PAR)? </a:t>
            </a:r>
            <a:endParaRPr sz="2800" dirty="0">
              <a:solidFill>
                <a:schemeClr val="dk1"/>
              </a:solidFill>
              <a:latin typeface="Montserrat" pitchFamily="2" charset="77"/>
              <a:ea typeface="Times New Roman"/>
              <a:cs typeface="Times New Roman"/>
              <a:sym typeface="Times New Roman"/>
            </a:endParaRPr>
          </a:p>
        </p:txBody>
      </p:sp>
      <p:pic>
        <p:nvPicPr>
          <p:cNvPr id="131" name="Google Shape;131;p1" descr="White Dove in Flight 1  Dove - Bird Stock Photo"/>
          <p:cNvPicPr preferRelativeResize="0"/>
          <p:nvPr/>
        </p:nvPicPr>
        <p:blipFill rotWithShape="1">
          <a:blip r:embed="rId3">
            <a:alphaModFix/>
          </a:blip>
          <a:srcRect/>
          <a:stretch/>
        </p:blipFill>
        <p:spPr>
          <a:xfrm>
            <a:off x="9925685" y="2468880"/>
            <a:ext cx="2266315" cy="2400300"/>
          </a:xfrm>
          <a:prstGeom prst="rect">
            <a:avLst/>
          </a:prstGeom>
          <a:noFill/>
          <a:ln>
            <a:noFill/>
          </a:ln>
        </p:spPr>
      </p:pic>
      <p:sp>
        <p:nvSpPr>
          <p:cNvPr id="132" name="Google Shape;132;p1" descr="&quot;Life does not give you what you desire but what you demand.&quo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33" name="Google Shape;133;p1" descr="Free Green Leafed Trees Near Concrete Buildings Stock Photo"/>
          <p:cNvPicPr preferRelativeResize="0">
            <a:picLocks noGrp="1"/>
          </p:cNvPicPr>
          <p:nvPr>
            <p:ph type="pic" idx="2"/>
          </p:nvPr>
        </p:nvPicPr>
        <p:blipFill rotWithShape="1">
          <a:blip r:embed="rId4">
            <a:alphaModFix/>
          </a:blip>
          <a:srcRect t="4997" b="4997"/>
          <a:stretch/>
        </p:blipFill>
        <p:spPr>
          <a:xfrm>
            <a:off x="5976730" y="1219200"/>
            <a:ext cx="6215271" cy="4300060"/>
          </a:xfrm>
          <a:prstGeom prst="rect">
            <a:avLst/>
          </a:prstGeom>
          <a:noFill/>
          <a:ln>
            <a:noFill/>
          </a:ln>
        </p:spPr>
      </p:pic>
      <p:pic>
        <p:nvPicPr>
          <p:cNvPr id="3" name="Picture 2" descr="Logo, company name&#10;&#10;Description automatically generated">
            <a:extLst>
              <a:ext uri="{FF2B5EF4-FFF2-40B4-BE49-F238E27FC236}">
                <a16:creationId xmlns:a16="http://schemas.microsoft.com/office/drawing/2014/main" id="{35FA6CB4-44F6-D8D6-BDE2-821B86E32651}"/>
              </a:ext>
            </a:extLst>
          </p:cNvPr>
          <p:cNvPicPr>
            <a:picLocks noChangeAspect="1"/>
          </p:cNvPicPr>
          <p:nvPr/>
        </p:nvPicPr>
        <p:blipFill>
          <a:blip r:embed="rId5"/>
          <a:stretch>
            <a:fillRect/>
          </a:stretch>
        </p:blipFill>
        <p:spPr>
          <a:xfrm>
            <a:off x="155575" y="2399530"/>
            <a:ext cx="1815750" cy="1714500"/>
          </a:xfrm>
          <a:prstGeom prst="rect">
            <a:avLst/>
          </a:prstGeom>
        </p:spPr>
      </p:pic>
      <p:sp>
        <p:nvSpPr>
          <p:cNvPr id="2" name="TextBox 1">
            <a:extLst>
              <a:ext uri="{FF2B5EF4-FFF2-40B4-BE49-F238E27FC236}">
                <a16:creationId xmlns:a16="http://schemas.microsoft.com/office/drawing/2014/main" id="{CE7C66A6-2BE6-67AB-E367-380D52BD6913}"/>
              </a:ext>
            </a:extLst>
          </p:cNvPr>
          <p:cNvSpPr txBox="1"/>
          <p:nvPr/>
        </p:nvSpPr>
        <p:spPr>
          <a:xfrm>
            <a:off x="155574" y="5856514"/>
            <a:ext cx="65807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Montserrat" pitchFamily="2" charset="77"/>
                <a:cs typeface="Arial"/>
                <a:sym typeface="Arial"/>
              </a:rPr>
              <a:t>A course in the MA in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FFFF"/>
                </a:solidFill>
                <a:effectLst/>
                <a:uLnTx/>
                <a:uFillTx/>
                <a:latin typeface="Montserrat" pitchFamily="2" charset="77"/>
                <a:cs typeface="Arial"/>
                <a:sym typeface="Arial"/>
              </a:rPr>
              <a:t>Transformational Urban Leadership</a:t>
            </a:r>
          </a:p>
        </p:txBody>
      </p:sp>
      <p:pic>
        <p:nvPicPr>
          <p:cNvPr id="7" name="Picture 6" descr="A person in a white shirt&#10;&#10;Description automatically generated">
            <a:extLst>
              <a:ext uri="{FF2B5EF4-FFF2-40B4-BE49-F238E27FC236}">
                <a16:creationId xmlns:a16="http://schemas.microsoft.com/office/drawing/2014/main" id="{4CB37F48-2497-3C1E-5AFB-5A973770F2A5}"/>
              </a:ext>
            </a:extLst>
          </p:cNvPr>
          <p:cNvPicPr>
            <a:picLocks noChangeAspect="1"/>
          </p:cNvPicPr>
          <p:nvPr/>
        </p:nvPicPr>
        <p:blipFill>
          <a:blip r:embed="rId6"/>
          <a:stretch>
            <a:fillRect/>
          </a:stretch>
        </p:blipFill>
        <p:spPr>
          <a:xfrm>
            <a:off x="6923314" y="5592594"/>
            <a:ext cx="5268686" cy="1265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35EFD-8E87-50C2-E435-4BF9918E4A67}"/>
              </a:ext>
            </a:extLst>
          </p:cNvPr>
          <p:cNvSpPr>
            <a:spLocks noGrp="1"/>
          </p:cNvSpPr>
          <p:nvPr>
            <p:ph type="title"/>
          </p:nvPr>
        </p:nvSpPr>
        <p:spPr/>
        <p:txBody>
          <a:bodyPr/>
          <a:lstStyle/>
          <a:p>
            <a:r>
              <a:rPr lang="en-US" dirty="0" err="1"/>
              <a:t>REsearch</a:t>
            </a:r>
            <a:r>
              <a:rPr lang="en-US" dirty="0"/>
              <a:t> for What?</a:t>
            </a:r>
          </a:p>
        </p:txBody>
      </p:sp>
      <p:sp>
        <p:nvSpPr>
          <p:cNvPr id="3" name="Content Placeholder 2">
            <a:extLst>
              <a:ext uri="{FF2B5EF4-FFF2-40B4-BE49-F238E27FC236}">
                <a16:creationId xmlns:a16="http://schemas.microsoft.com/office/drawing/2014/main" id="{257278F1-8F0B-E0A6-2276-F781AAC322E4}"/>
              </a:ext>
            </a:extLst>
          </p:cNvPr>
          <p:cNvSpPr>
            <a:spLocks noGrp="1"/>
          </p:cNvSpPr>
          <p:nvPr>
            <p:ph idx="1"/>
          </p:nvPr>
        </p:nvSpPr>
        <p:spPr/>
        <p:txBody>
          <a:bodyPr>
            <a:normAutofit fontScale="92500" lnSpcReduction="20000"/>
          </a:bodyPr>
          <a:lstStyle/>
          <a:p>
            <a:r>
              <a:rPr lang="en-US" b="1" dirty="0"/>
              <a:t>Theoretical</a:t>
            </a:r>
            <a:r>
              <a:rPr lang="en-US" dirty="0"/>
              <a:t> exploration of an issue?  </a:t>
            </a:r>
            <a:r>
              <a:rPr lang="en-US" dirty="0" err="1"/>
              <a:t>E.g.my</a:t>
            </a:r>
            <a:r>
              <a:rPr lang="en-US" dirty="0"/>
              <a:t> paper on </a:t>
            </a:r>
            <a:r>
              <a:rPr lang="en-US" i="1" dirty="0"/>
              <a:t>post-postmodernism</a:t>
            </a:r>
          </a:p>
          <a:p>
            <a:r>
              <a:rPr lang="en-US" i="1" dirty="0"/>
              <a:t>Anthropological </a:t>
            </a:r>
            <a:r>
              <a:rPr lang="en-US" b="1" dirty="0"/>
              <a:t>analysis</a:t>
            </a:r>
            <a:r>
              <a:rPr lang="en-US" i="1" dirty="0"/>
              <a:t> of the </a:t>
            </a:r>
            <a:r>
              <a:rPr lang="en-US" i="1" dirty="0" err="1"/>
              <a:t>mazeways</a:t>
            </a:r>
            <a:r>
              <a:rPr lang="en-US" i="1" dirty="0"/>
              <a:t> of the mind of a culture: </a:t>
            </a:r>
          </a:p>
          <a:p>
            <a:r>
              <a:rPr lang="en-US" dirty="0"/>
              <a:t>Socio-economic </a:t>
            </a:r>
            <a:r>
              <a:rPr lang="en-US" b="1" i="1" dirty="0"/>
              <a:t>Description</a:t>
            </a:r>
            <a:r>
              <a:rPr lang="en-US" b="1" dirty="0"/>
              <a:t> </a:t>
            </a:r>
            <a:r>
              <a:rPr lang="en-US" dirty="0"/>
              <a:t>of an issue, situation or problem.  E.g. </a:t>
            </a:r>
            <a:r>
              <a:rPr lang="en-US" dirty="0" err="1"/>
              <a:t>Alvins</a:t>
            </a:r>
            <a:r>
              <a:rPr lang="en-US" dirty="0"/>
              <a:t> </a:t>
            </a:r>
            <a:r>
              <a:rPr lang="en-US" i="1" dirty="0"/>
              <a:t>description of microfinance in Kibera.</a:t>
            </a:r>
            <a:r>
              <a:rPr lang="en-US" dirty="0"/>
              <a:t>  With 10 variables, what are the problems, optimizations.  There are no solutions, but many perspectives and potential implementations. </a:t>
            </a:r>
          </a:p>
          <a:p>
            <a:r>
              <a:rPr lang="en-US" b="1" dirty="0"/>
              <a:t>Solution of an unanswered engineering problem</a:t>
            </a:r>
            <a:r>
              <a:rPr lang="en-US" dirty="0"/>
              <a:t>.  </a:t>
            </a:r>
            <a:r>
              <a:rPr lang="en-US" i="1" dirty="0"/>
              <a:t>How do we design the eyes of the moon-rover</a:t>
            </a:r>
            <a:r>
              <a:rPr lang="en-US" dirty="0"/>
              <a:t>?</a:t>
            </a:r>
          </a:p>
          <a:p>
            <a:r>
              <a:rPr lang="en-US" b="1" dirty="0">
                <a:solidFill>
                  <a:srgbClr val="FF0000"/>
                </a:solidFill>
              </a:rPr>
              <a:t>Action Research </a:t>
            </a:r>
            <a:r>
              <a:rPr lang="en-US" dirty="0"/>
              <a:t>as part of a </a:t>
            </a:r>
            <a:r>
              <a:rPr lang="en-US" b="1" dirty="0"/>
              <a:t>change process</a:t>
            </a:r>
            <a:r>
              <a:rPr lang="en-US" dirty="0"/>
              <a:t>. It doesn’t just describe.  It involves action.  Testing, validity occurs within the process. </a:t>
            </a:r>
          </a:p>
          <a:p>
            <a:r>
              <a:rPr lang="en-US" b="1" dirty="0">
                <a:solidFill>
                  <a:srgbClr val="FF0000"/>
                </a:solidFill>
              </a:rPr>
              <a:t>Participatory Research </a:t>
            </a:r>
            <a:r>
              <a:rPr lang="en-US" dirty="0"/>
              <a:t>as a </a:t>
            </a:r>
            <a:r>
              <a:rPr lang="en-US" b="1" dirty="0"/>
              <a:t>democratization of knowledge production in the processes of such change. </a:t>
            </a:r>
          </a:p>
          <a:p>
            <a:endParaRPr lang="en-US" dirty="0"/>
          </a:p>
        </p:txBody>
      </p:sp>
    </p:spTree>
    <p:extLst>
      <p:ext uri="{BB962C8B-B14F-4D97-AF65-F5344CB8AC3E}">
        <p14:creationId xmlns:p14="http://schemas.microsoft.com/office/powerpoint/2010/main" val="2027274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293A-6C9F-F696-3BB1-B53D846CE71A}"/>
              </a:ext>
            </a:extLst>
          </p:cNvPr>
          <p:cNvSpPr>
            <a:spLocks noGrp="1"/>
          </p:cNvSpPr>
          <p:nvPr>
            <p:ph type="title"/>
          </p:nvPr>
        </p:nvSpPr>
        <p:spPr>
          <a:xfrm>
            <a:off x="3205549" y="1173826"/>
            <a:ext cx="8644581" cy="4189006"/>
          </a:xfrm>
        </p:spPr>
        <p:txBody>
          <a:bodyPr>
            <a:normAutofit/>
          </a:bodyPr>
          <a:lstStyle/>
          <a:p>
            <a:r>
              <a:rPr lang="en-US" dirty="0"/>
              <a:t>What is Action Research?</a:t>
            </a:r>
            <a:br>
              <a:rPr lang="en-US" dirty="0"/>
            </a:br>
            <a:br>
              <a:rPr lang="en-US" dirty="0"/>
            </a:br>
            <a:r>
              <a:rPr lang="en-US" dirty="0">
                <a:hlinkClick r:id="rId2"/>
              </a:rPr>
              <a:t>https://youtu.be/8ISl7JKQuxw</a:t>
            </a:r>
            <a:br>
              <a:rPr lang="en-US" dirty="0"/>
            </a:br>
            <a:r>
              <a:rPr lang="en-US" dirty="0"/>
              <a:t>to 1:18</a:t>
            </a:r>
          </a:p>
        </p:txBody>
      </p:sp>
    </p:spTree>
    <p:extLst>
      <p:ext uri="{BB962C8B-B14F-4D97-AF65-F5344CB8AC3E}">
        <p14:creationId xmlns:p14="http://schemas.microsoft.com/office/powerpoint/2010/main" val="2501071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grpSp>
        <p:nvGrpSpPr>
          <p:cNvPr id="206" name="Google Shape;206;p11"/>
          <p:cNvGrpSpPr/>
          <p:nvPr/>
        </p:nvGrpSpPr>
        <p:grpSpPr>
          <a:xfrm>
            <a:off x="2530978" y="3738844"/>
            <a:ext cx="8610616" cy="2786489"/>
            <a:chOff x="7515" y="354756"/>
            <a:chExt cx="9556810" cy="3072402"/>
          </a:xfrm>
        </p:grpSpPr>
        <p:sp>
          <p:nvSpPr>
            <p:cNvPr id="207" name="Google Shape;207;p11"/>
            <p:cNvSpPr/>
            <p:nvPr/>
          </p:nvSpPr>
          <p:spPr>
            <a:xfrm>
              <a:off x="31894"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11"/>
            <p:cNvSpPr/>
            <p:nvPr/>
          </p:nvSpPr>
          <p:spPr>
            <a:xfrm>
              <a:off x="7515" y="2304202"/>
              <a:ext cx="2658955" cy="835859"/>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1"/>
            <p:cNvSpPr txBox="1"/>
            <p:nvPr/>
          </p:nvSpPr>
          <p:spPr>
            <a:xfrm>
              <a:off x="65954" y="2259287"/>
              <a:ext cx="2213515" cy="835859"/>
            </a:xfrm>
            <a:prstGeom prst="rect">
              <a:avLst/>
            </a:prstGeom>
            <a:noFill/>
            <a:ln>
              <a:noFill/>
            </a:ln>
          </p:spPr>
          <p:txBody>
            <a:bodyPr spcFirstLastPara="1" wrap="square" lIns="91425" tIns="0" rIns="30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Locus: Community/Organization/ Institution/Movement</a:t>
              </a: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0" name="Google Shape;210;p11"/>
            <p:cNvSpPr/>
            <p:nvPr/>
          </p:nvSpPr>
          <p:spPr>
            <a:xfrm>
              <a:off x="2235038" y="2513589"/>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1"/>
            <p:cNvSpPr/>
            <p:nvPr/>
          </p:nvSpPr>
          <p:spPr>
            <a:xfrm>
              <a:off x="3105843"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1"/>
            <p:cNvSpPr/>
            <p:nvPr/>
          </p:nvSpPr>
          <p:spPr>
            <a:xfrm>
              <a:off x="3038356" y="2308425"/>
              <a:ext cx="2654283" cy="823124"/>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1"/>
            <p:cNvSpPr txBox="1"/>
            <p:nvPr/>
          </p:nvSpPr>
          <p:spPr>
            <a:xfrm>
              <a:off x="3038356" y="2308425"/>
              <a:ext cx="2034020" cy="823124"/>
            </a:xfrm>
            <a:prstGeom prst="rect">
              <a:avLst/>
            </a:prstGeom>
            <a:noFill/>
            <a:ln>
              <a:noFill/>
            </a:ln>
          </p:spPr>
          <p:txBody>
            <a:bodyPr spcFirstLastPara="1" wrap="square" lIns="91425" tIns="0" rIns="30475" bIns="0" anchor="ctr" anchorCtr="0">
              <a:noAutofit/>
            </a:bodyPr>
            <a:lstStyle/>
            <a:p>
              <a:pPr>
                <a:lnSpc>
                  <a:spcPct val="90000"/>
                </a:lnSpc>
                <a:buClr>
                  <a:srgbClr val="000000"/>
                </a:buClr>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Communication: Oral and Academic </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Writiing</a:t>
              </a:r>
              <a:endPar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4" name="Google Shape;214;p11"/>
            <p:cNvSpPr/>
            <p:nvPr/>
          </p:nvSpPr>
          <p:spPr>
            <a:xfrm>
              <a:off x="5151603" y="2439709"/>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1"/>
            <p:cNvSpPr/>
            <p:nvPr/>
          </p:nvSpPr>
          <p:spPr>
            <a:xfrm>
              <a:off x="6234319"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1"/>
            <p:cNvSpPr/>
            <p:nvPr/>
          </p:nvSpPr>
          <p:spPr>
            <a:xfrm>
              <a:off x="6157748" y="2303213"/>
              <a:ext cx="2763337" cy="837836"/>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1"/>
            <p:cNvSpPr txBox="1"/>
            <p:nvPr/>
          </p:nvSpPr>
          <p:spPr>
            <a:xfrm>
              <a:off x="6157748" y="2303214"/>
              <a:ext cx="2296979" cy="837836"/>
            </a:xfrm>
            <a:prstGeom prst="rect">
              <a:avLst/>
            </a:prstGeom>
            <a:noFill/>
            <a:ln>
              <a:noFill/>
            </a:ln>
          </p:spPr>
          <p:txBody>
            <a:bodyPr spcFirstLastPara="1" wrap="square" lIns="91425" tIns="0" rIns="30475" bIns="0" anchor="ctr" anchorCtr="0">
              <a:noAutofit/>
            </a:bodyPr>
            <a:lstStyle/>
            <a:p>
              <a:pPr>
                <a:lnSpc>
                  <a:spcPct val="90000"/>
                </a:lnSpc>
                <a:buClr>
                  <a:srgbClr val="000000"/>
                </a:buClr>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Theological Integration: Transformational Conversations/ Consultations</a:t>
              </a: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18" name="Google Shape;218;p11"/>
            <p:cNvSpPr/>
            <p:nvPr/>
          </p:nvSpPr>
          <p:spPr>
            <a:xfrm>
              <a:off x="8650756" y="2374548"/>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5" name="Google Shape;206;p11">
            <a:extLst>
              <a:ext uri="{FF2B5EF4-FFF2-40B4-BE49-F238E27FC236}">
                <a16:creationId xmlns:a16="http://schemas.microsoft.com/office/drawing/2014/main" id="{B5A0D44F-DD92-DC71-C24F-4E7A117A82F0}"/>
              </a:ext>
            </a:extLst>
          </p:cNvPr>
          <p:cNvGrpSpPr/>
          <p:nvPr/>
        </p:nvGrpSpPr>
        <p:grpSpPr>
          <a:xfrm>
            <a:off x="2634385" y="542049"/>
            <a:ext cx="8434861" cy="2690138"/>
            <a:chOff x="-53506" y="354756"/>
            <a:chExt cx="9113399" cy="2995109"/>
          </a:xfrm>
        </p:grpSpPr>
        <p:sp>
          <p:nvSpPr>
            <p:cNvPr id="16" name="Google Shape;207;p11">
              <a:extLst>
                <a:ext uri="{FF2B5EF4-FFF2-40B4-BE49-F238E27FC236}">
                  <a16:creationId xmlns:a16="http://schemas.microsoft.com/office/drawing/2014/main" id="{9FC62E65-D7DB-5316-58A0-12DC93F45340}"/>
                </a:ext>
              </a:extLst>
            </p:cNvPr>
            <p:cNvSpPr/>
            <p:nvPr/>
          </p:nvSpPr>
          <p:spPr>
            <a:xfrm>
              <a:off x="31894"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08;p11">
              <a:extLst>
                <a:ext uri="{FF2B5EF4-FFF2-40B4-BE49-F238E27FC236}">
                  <a16:creationId xmlns:a16="http://schemas.microsoft.com/office/drawing/2014/main" id="{72319CCF-961A-87F3-1D85-F27415A1401A}"/>
                </a:ext>
              </a:extLst>
            </p:cNvPr>
            <p:cNvSpPr/>
            <p:nvPr/>
          </p:nvSpPr>
          <p:spPr>
            <a:xfrm>
              <a:off x="7515" y="2304202"/>
              <a:ext cx="2658955" cy="835859"/>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09;p11">
              <a:extLst>
                <a:ext uri="{FF2B5EF4-FFF2-40B4-BE49-F238E27FC236}">
                  <a16:creationId xmlns:a16="http://schemas.microsoft.com/office/drawing/2014/main" id="{DAE251BB-AB29-2855-2B52-63BF62E6A3C6}"/>
                </a:ext>
              </a:extLst>
            </p:cNvPr>
            <p:cNvSpPr txBox="1"/>
            <p:nvPr/>
          </p:nvSpPr>
          <p:spPr>
            <a:xfrm>
              <a:off x="-53506" y="2304203"/>
              <a:ext cx="1933527" cy="1007746"/>
            </a:xfrm>
            <a:prstGeom prst="rect">
              <a:avLst/>
            </a:prstGeom>
            <a:noFill/>
            <a:ln>
              <a:noFill/>
            </a:ln>
          </p:spPr>
          <p:txBody>
            <a:bodyPr spcFirstLastPara="1" wrap="square" lIns="91425" tIns="0" rIns="30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Participatory: Design, Process, Outcomes</a:t>
              </a: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9" name="Google Shape;210;p11">
              <a:extLst>
                <a:ext uri="{FF2B5EF4-FFF2-40B4-BE49-F238E27FC236}">
                  <a16:creationId xmlns:a16="http://schemas.microsoft.com/office/drawing/2014/main" id="{973D4646-6194-AE1A-E6FF-B45E304ED4AF}"/>
                </a:ext>
              </a:extLst>
            </p:cNvPr>
            <p:cNvSpPr/>
            <p:nvPr/>
          </p:nvSpPr>
          <p:spPr>
            <a:xfrm>
              <a:off x="1845390" y="2398379"/>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211;p11">
              <a:extLst>
                <a:ext uri="{FF2B5EF4-FFF2-40B4-BE49-F238E27FC236}">
                  <a16:creationId xmlns:a16="http://schemas.microsoft.com/office/drawing/2014/main" id="{23F618BD-EDA3-8E01-0705-C50409815FB1}"/>
                </a:ext>
              </a:extLst>
            </p:cNvPr>
            <p:cNvSpPr/>
            <p:nvPr/>
          </p:nvSpPr>
          <p:spPr>
            <a:xfrm>
              <a:off x="3105843"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2;p11">
              <a:extLst>
                <a:ext uri="{FF2B5EF4-FFF2-40B4-BE49-F238E27FC236}">
                  <a16:creationId xmlns:a16="http://schemas.microsoft.com/office/drawing/2014/main" id="{285D4E15-8563-D23A-B827-898486F427E2}"/>
                </a:ext>
              </a:extLst>
            </p:cNvPr>
            <p:cNvSpPr/>
            <p:nvPr/>
          </p:nvSpPr>
          <p:spPr>
            <a:xfrm>
              <a:off x="3038356" y="2308425"/>
              <a:ext cx="2654283" cy="823124"/>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13;p11">
              <a:extLst>
                <a:ext uri="{FF2B5EF4-FFF2-40B4-BE49-F238E27FC236}">
                  <a16:creationId xmlns:a16="http://schemas.microsoft.com/office/drawing/2014/main" id="{42CB8785-510C-F32F-56C9-9E2A8B5FA990}"/>
                </a:ext>
              </a:extLst>
            </p:cNvPr>
            <p:cNvSpPr txBox="1"/>
            <p:nvPr/>
          </p:nvSpPr>
          <p:spPr>
            <a:xfrm>
              <a:off x="3038356" y="2308425"/>
              <a:ext cx="1869213" cy="823124"/>
            </a:xfrm>
            <a:prstGeom prst="rect">
              <a:avLst/>
            </a:prstGeom>
            <a:noFill/>
            <a:ln>
              <a:noFill/>
            </a:ln>
          </p:spPr>
          <p:txBody>
            <a:bodyPr spcFirstLastPara="1" wrap="square" lIns="91425" tIns="0" rIns="30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US" sz="1400" kern="0" dirty="0">
                  <a:solidFill>
                    <a:srgbClr val="FFFFFF"/>
                  </a:solidFill>
                  <a:latin typeface="Calibri"/>
                  <a:ea typeface="Calibri"/>
                  <a:cs typeface="Calibri"/>
                  <a:sym typeface="Calibri"/>
                </a:rPr>
                <a:t>Process and Outcomes: Community </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Action</a:t>
              </a:r>
            </a:p>
          </p:txBody>
        </p:sp>
        <p:sp>
          <p:nvSpPr>
            <p:cNvPr id="23" name="Google Shape;214;p11">
              <a:extLst>
                <a:ext uri="{FF2B5EF4-FFF2-40B4-BE49-F238E27FC236}">
                  <a16:creationId xmlns:a16="http://schemas.microsoft.com/office/drawing/2014/main" id="{64E90CA3-BE5B-FF43-F83A-0C77B233345E}"/>
                </a:ext>
              </a:extLst>
            </p:cNvPr>
            <p:cNvSpPr/>
            <p:nvPr/>
          </p:nvSpPr>
          <p:spPr>
            <a:xfrm>
              <a:off x="4854221" y="2401322"/>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15;p11">
              <a:extLst>
                <a:ext uri="{FF2B5EF4-FFF2-40B4-BE49-F238E27FC236}">
                  <a16:creationId xmlns:a16="http://schemas.microsoft.com/office/drawing/2014/main" id="{55687C3B-1FF1-7B98-9FFB-E91B9A4F40AA}"/>
                </a:ext>
              </a:extLst>
            </p:cNvPr>
            <p:cNvSpPr/>
            <p:nvPr/>
          </p:nvSpPr>
          <p:spPr>
            <a:xfrm>
              <a:off x="6234319" y="354756"/>
              <a:ext cx="2610197" cy="1948457"/>
            </a:xfrm>
            <a:prstGeom prst="round2SameRect">
              <a:avLst>
                <a:gd name="adj1" fmla="val 8000"/>
                <a:gd name="adj2" fmla="val 0"/>
              </a:avLst>
            </a:prstGeom>
            <a:solidFill>
              <a:schemeClr val="lt1">
                <a:alpha val="89803"/>
              </a:schemeClr>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16;p11">
              <a:extLst>
                <a:ext uri="{FF2B5EF4-FFF2-40B4-BE49-F238E27FC236}">
                  <a16:creationId xmlns:a16="http://schemas.microsoft.com/office/drawing/2014/main" id="{E3BB5513-2896-B5A4-04FB-C4C137547E25}"/>
                </a:ext>
              </a:extLst>
            </p:cNvPr>
            <p:cNvSpPr/>
            <p:nvPr/>
          </p:nvSpPr>
          <p:spPr>
            <a:xfrm>
              <a:off x="6157748" y="2303213"/>
              <a:ext cx="2763337" cy="837836"/>
            </a:xfrm>
            <a:prstGeom prst="rect">
              <a:avLst/>
            </a:prstGeom>
            <a:solidFill>
              <a:srgbClr val="5E6272"/>
            </a:solidFill>
            <a:ln w="12700" cap="flat" cmpd="sng">
              <a:solidFill>
                <a:srgbClr val="5E627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17;p11">
              <a:extLst>
                <a:ext uri="{FF2B5EF4-FFF2-40B4-BE49-F238E27FC236}">
                  <a16:creationId xmlns:a16="http://schemas.microsoft.com/office/drawing/2014/main" id="{8D00223D-01A6-B11A-CD3E-A2446AADBD21}"/>
                </a:ext>
              </a:extLst>
            </p:cNvPr>
            <p:cNvSpPr txBox="1"/>
            <p:nvPr/>
          </p:nvSpPr>
          <p:spPr>
            <a:xfrm>
              <a:off x="6176467" y="2270750"/>
              <a:ext cx="1946012" cy="837836"/>
            </a:xfrm>
            <a:prstGeom prst="rect">
              <a:avLst/>
            </a:prstGeom>
            <a:noFill/>
            <a:ln>
              <a:noFill/>
            </a:ln>
          </p:spPr>
          <p:txBody>
            <a:bodyPr spcFirstLastPara="1" wrap="square" lIns="91425" tIns="0" rIns="30475" bIns="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Research: New Knowledge Owned by the People</a:t>
              </a:r>
              <a:endParaRPr kumimoji="0" sz="1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7" name="Google Shape;218;p11">
              <a:extLst>
                <a:ext uri="{FF2B5EF4-FFF2-40B4-BE49-F238E27FC236}">
                  <a16:creationId xmlns:a16="http://schemas.microsoft.com/office/drawing/2014/main" id="{FC268621-EBC1-8BDF-B001-9B287A4B67CE}"/>
                </a:ext>
              </a:extLst>
            </p:cNvPr>
            <p:cNvSpPr/>
            <p:nvPr/>
          </p:nvSpPr>
          <p:spPr>
            <a:xfrm>
              <a:off x="8146324" y="2436296"/>
              <a:ext cx="913569" cy="913569"/>
            </a:xfrm>
            <a:prstGeom prst="ellipse">
              <a:avLst/>
            </a:prstGeom>
            <a:solidFill>
              <a:srgbClr val="D1D2D4">
                <a:alpha val="89803"/>
              </a:srgbClr>
            </a:solidFill>
            <a:ln w="12700" cap="flat" cmpd="sng">
              <a:solidFill>
                <a:srgbClr val="D1D2D4">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10D61F91-7D5E-6882-C704-032C1BCA1975}"/>
              </a:ext>
            </a:extLst>
          </p:cNvPr>
          <p:cNvPicPr>
            <a:picLocks noChangeAspect="1"/>
          </p:cNvPicPr>
          <p:nvPr/>
        </p:nvPicPr>
        <p:blipFill rotWithShape="1">
          <a:blip r:embed="rId3"/>
          <a:srcRect t="12669"/>
          <a:stretch/>
        </p:blipFill>
        <p:spPr>
          <a:xfrm>
            <a:off x="5633671" y="727756"/>
            <a:ext cx="2298581" cy="1345410"/>
          </a:xfrm>
          <a:prstGeom prst="rect">
            <a:avLst/>
          </a:prstGeom>
        </p:spPr>
      </p:pic>
      <p:pic>
        <p:nvPicPr>
          <p:cNvPr id="1027" name="038F92F4-56E9-4EF3-B778-0A921ECB15A6" descr="IMG_8861.jpg">
            <a:extLst>
              <a:ext uri="{FF2B5EF4-FFF2-40B4-BE49-F238E27FC236}">
                <a16:creationId xmlns:a16="http://schemas.microsoft.com/office/drawing/2014/main" id="{53B9E246-C7BD-86DC-3683-EAF52F6A9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899" y="602048"/>
            <a:ext cx="2195154" cy="161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6A285D14-1ED6-4FC3-921C-7783C18C945F" descr="IMG_0497.JPG">
            <a:extLst>
              <a:ext uri="{FF2B5EF4-FFF2-40B4-BE49-F238E27FC236}">
                <a16:creationId xmlns:a16="http://schemas.microsoft.com/office/drawing/2014/main" id="{CF5F4694-EDF7-1097-D5E8-4346CBC58B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2681" y="3828234"/>
            <a:ext cx="2089858" cy="156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5E0CEBB8-A55B-45D8-AD25-497C052410F6" descr="IMG_1976.JPG">
            <a:extLst>
              <a:ext uri="{FF2B5EF4-FFF2-40B4-BE49-F238E27FC236}">
                <a16:creationId xmlns:a16="http://schemas.microsoft.com/office/drawing/2014/main" id="{9D67DD05-C6E8-BAC9-1541-3D5484B1B3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8358" y="3803540"/>
            <a:ext cx="2082321" cy="15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AD86E555-FD86-4CE0-AD04-9FB4E9AA46D9" descr="IMG_8068.jpg">
            <a:extLst>
              <a:ext uri="{FF2B5EF4-FFF2-40B4-BE49-F238E27FC236}">
                <a16:creationId xmlns:a16="http://schemas.microsoft.com/office/drawing/2014/main" id="{B3A829DE-ECBB-497C-995B-43CFC7367E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7298" y="671845"/>
            <a:ext cx="1898926" cy="152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C969D0BA-6EA2-4D88-AFDF-B4AAE318C73A" descr="IMG_8565.JPG">
            <a:extLst>
              <a:ext uri="{FF2B5EF4-FFF2-40B4-BE49-F238E27FC236}">
                <a16:creationId xmlns:a16="http://schemas.microsoft.com/office/drawing/2014/main" id="{B91D8EC9-A441-38F5-35D7-491393983A4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210" b="4041"/>
          <a:stretch/>
        </p:blipFill>
        <p:spPr bwMode="auto">
          <a:xfrm>
            <a:off x="5677179" y="3820885"/>
            <a:ext cx="1454423" cy="162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Aperture with solid fill">
            <a:extLst>
              <a:ext uri="{FF2B5EF4-FFF2-40B4-BE49-F238E27FC236}">
                <a16:creationId xmlns:a16="http://schemas.microsoft.com/office/drawing/2014/main" id="{855110D6-0500-E928-0BF9-D8B7F29DAE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07006" y="2483795"/>
            <a:ext cx="610337" cy="610337"/>
          </a:xfrm>
          <a:prstGeom prst="rect">
            <a:avLst/>
          </a:prstGeom>
        </p:spPr>
      </p:pic>
      <p:pic>
        <p:nvPicPr>
          <p:cNvPr id="7" name="Graphic 6" descr="Asian Temple with solid fill">
            <a:extLst>
              <a:ext uri="{FF2B5EF4-FFF2-40B4-BE49-F238E27FC236}">
                <a16:creationId xmlns:a16="http://schemas.microsoft.com/office/drawing/2014/main" id="{63719E21-C9C9-BDB1-7C4E-CABBA752E2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68821" y="2452244"/>
            <a:ext cx="555300" cy="555300"/>
          </a:xfrm>
          <a:prstGeom prst="rect">
            <a:avLst/>
          </a:prstGeom>
        </p:spPr>
      </p:pic>
      <p:pic>
        <p:nvPicPr>
          <p:cNvPr id="9" name="Graphic 8" descr="Atom outline">
            <a:extLst>
              <a:ext uri="{FF2B5EF4-FFF2-40B4-BE49-F238E27FC236}">
                <a16:creationId xmlns:a16="http://schemas.microsoft.com/office/drawing/2014/main" id="{41DB99CF-DAB8-F0AE-0450-0ECCFD2A809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84494" y="5688026"/>
            <a:ext cx="717331" cy="717331"/>
          </a:xfrm>
          <a:prstGeom prst="rect">
            <a:avLst/>
          </a:prstGeom>
        </p:spPr>
      </p:pic>
      <p:pic>
        <p:nvPicPr>
          <p:cNvPr id="11" name="Graphic 10" descr="Agriculture with solid fill">
            <a:extLst>
              <a:ext uri="{FF2B5EF4-FFF2-40B4-BE49-F238E27FC236}">
                <a16:creationId xmlns:a16="http://schemas.microsoft.com/office/drawing/2014/main" id="{8555D482-25A4-4EE9-EAAF-DD62C7A4793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82563" y="2470217"/>
            <a:ext cx="590252" cy="590252"/>
          </a:xfrm>
          <a:prstGeom prst="rect">
            <a:avLst/>
          </a:prstGeom>
        </p:spPr>
      </p:pic>
      <p:pic>
        <p:nvPicPr>
          <p:cNvPr id="13" name="Graphic 12" descr="Astronaut male with solid fill">
            <a:extLst>
              <a:ext uri="{FF2B5EF4-FFF2-40B4-BE49-F238E27FC236}">
                <a16:creationId xmlns:a16="http://schemas.microsoft.com/office/drawing/2014/main" id="{B5606F4D-7240-2D47-DF19-4ABD75DA740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407895" y="5706446"/>
            <a:ext cx="542765" cy="542765"/>
          </a:xfrm>
          <a:prstGeom prst="rect">
            <a:avLst/>
          </a:prstGeom>
        </p:spPr>
      </p:pic>
      <p:pic>
        <p:nvPicPr>
          <p:cNvPr id="31" name="Graphic 30" descr="Alterations &amp; Tailoring outline">
            <a:extLst>
              <a:ext uri="{FF2B5EF4-FFF2-40B4-BE49-F238E27FC236}">
                <a16:creationId xmlns:a16="http://schemas.microsoft.com/office/drawing/2014/main" id="{3F799375-D104-C777-DCB9-0D800B58EA9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442137" y="5693911"/>
            <a:ext cx="555300" cy="555300"/>
          </a:xfrm>
          <a:prstGeom prst="rect">
            <a:avLst/>
          </a:prstGeom>
        </p:spPr>
      </p:pic>
      <p:pic>
        <p:nvPicPr>
          <p:cNvPr id="33" name="Picture 32" descr="Businesswoman pointing up">
            <a:extLst>
              <a:ext uri="{FF2B5EF4-FFF2-40B4-BE49-F238E27FC236}">
                <a16:creationId xmlns:a16="http://schemas.microsoft.com/office/drawing/2014/main" id="{54062556-E70F-70B8-3198-43BAEAC9F73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33065" y="1879931"/>
            <a:ext cx="2378511" cy="5505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CF01-A299-BCAE-A123-8EB4B04E4CD0}"/>
              </a:ext>
            </a:extLst>
          </p:cNvPr>
          <p:cNvSpPr>
            <a:spLocks noGrp="1"/>
          </p:cNvSpPr>
          <p:nvPr>
            <p:ph type="title"/>
          </p:nvPr>
        </p:nvSpPr>
        <p:spPr>
          <a:xfrm>
            <a:off x="260075" y="309927"/>
            <a:ext cx="2781300" cy="1560716"/>
          </a:xfrm>
        </p:spPr>
        <p:txBody>
          <a:bodyPr/>
          <a:lstStyle/>
          <a:p>
            <a:r>
              <a:rPr lang="en-US" dirty="0"/>
              <a:t>The Hui as PAR</a:t>
            </a:r>
          </a:p>
        </p:txBody>
      </p:sp>
      <p:pic>
        <p:nvPicPr>
          <p:cNvPr id="4" name="Picture 3" descr="A diagram of a cycle of information&#10;&#10;Description automatically generated">
            <a:extLst>
              <a:ext uri="{FF2B5EF4-FFF2-40B4-BE49-F238E27FC236}">
                <a16:creationId xmlns:a16="http://schemas.microsoft.com/office/drawing/2014/main" id="{AAEDF026-13D2-066D-26F3-C838C4B33C1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933699" y="31550"/>
            <a:ext cx="7909891" cy="6440911"/>
          </a:xfrm>
          <a:prstGeom prst="rect">
            <a:avLst/>
          </a:prstGeom>
        </p:spPr>
      </p:pic>
      <p:sp>
        <p:nvSpPr>
          <p:cNvPr id="5" name="TextBox 4">
            <a:extLst>
              <a:ext uri="{FF2B5EF4-FFF2-40B4-BE49-F238E27FC236}">
                <a16:creationId xmlns:a16="http://schemas.microsoft.com/office/drawing/2014/main" id="{045C7792-062D-698E-0265-BE5FF39B8679}"/>
              </a:ext>
            </a:extLst>
          </p:cNvPr>
          <p:cNvSpPr txBox="1"/>
          <p:nvPr/>
        </p:nvSpPr>
        <p:spPr>
          <a:xfrm>
            <a:off x="2933700" y="6565900"/>
            <a:ext cx="6400800" cy="230832"/>
          </a:xfrm>
          <a:prstGeom prst="rect">
            <a:avLst/>
          </a:prstGeom>
          <a:noFill/>
        </p:spPr>
        <p:txBody>
          <a:bodyPr wrap="square" rtlCol="0">
            <a:spAutoFit/>
          </a:bodyPr>
          <a:lstStyle/>
          <a:p>
            <a:r>
              <a:rPr lang="en-US" sz="900">
                <a:hlinkClick r:id="rId3" tooltip="https://www.frontiersin.org/articles/10.3389/fbuil.2020.00139/full"/>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581272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56330-3952-EBD9-7959-B75043A61DD0}"/>
            </a:ext>
          </a:extLst>
        </p:cNvPr>
        <p:cNvGrpSpPr/>
        <p:nvPr/>
      </p:nvGrpSpPr>
      <p:grpSpPr>
        <a:xfrm>
          <a:off x="0" y="0"/>
          <a:ext cx="0" cy="0"/>
          <a:chOff x="0" y="0"/>
          <a:chExt cx="0" cy="0"/>
        </a:xfrm>
      </p:grpSpPr>
      <p:pic>
        <p:nvPicPr>
          <p:cNvPr id="4" name="Picture 3" descr="A diagram of a cycle of information&#10;&#10;Description automatically generated">
            <a:extLst>
              <a:ext uri="{FF2B5EF4-FFF2-40B4-BE49-F238E27FC236}">
                <a16:creationId xmlns:a16="http://schemas.microsoft.com/office/drawing/2014/main" id="{9DB69496-2BEB-09E4-0883-4A8A35EF720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29200" y="355822"/>
            <a:ext cx="7095711" cy="5777936"/>
          </a:xfrm>
          <a:prstGeom prst="rect">
            <a:avLst/>
          </a:prstGeom>
        </p:spPr>
      </p:pic>
      <p:pic>
        <p:nvPicPr>
          <p:cNvPr id="3" name="Picture 2" descr="A diagram of a cycle of information&#10;&#10;Description automatically generated">
            <a:extLst>
              <a:ext uri="{FF2B5EF4-FFF2-40B4-BE49-F238E27FC236}">
                <a16:creationId xmlns:a16="http://schemas.microsoft.com/office/drawing/2014/main" id="{EA122C27-F115-48AD-E267-A06F57C3C220}"/>
              </a:ext>
            </a:extLst>
          </p:cNvPr>
          <p:cNvPicPr>
            <a:picLocks noChangeAspect="1"/>
          </p:cNvPicPr>
          <p:nvPr/>
        </p:nvPicPr>
        <p:blipFill>
          <a:blip r:embed="rId2">
            <a:alphaModFix amt="67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370" y="-408983"/>
            <a:ext cx="6877994" cy="5600652"/>
          </a:xfrm>
          <a:prstGeom prst="rect">
            <a:avLst/>
          </a:prstGeom>
        </p:spPr>
      </p:pic>
      <p:sp>
        <p:nvSpPr>
          <p:cNvPr id="2" name="Title 1">
            <a:extLst>
              <a:ext uri="{FF2B5EF4-FFF2-40B4-BE49-F238E27FC236}">
                <a16:creationId xmlns:a16="http://schemas.microsoft.com/office/drawing/2014/main" id="{AF605829-4018-CD78-8F77-993F1C9703F5}"/>
              </a:ext>
            </a:extLst>
          </p:cNvPr>
          <p:cNvSpPr>
            <a:spLocks noGrp="1"/>
          </p:cNvSpPr>
          <p:nvPr>
            <p:ph type="title"/>
          </p:nvPr>
        </p:nvSpPr>
        <p:spPr>
          <a:xfrm>
            <a:off x="67089" y="4982814"/>
            <a:ext cx="8891559" cy="1560716"/>
          </a:xfrm>
        </p:spPr>
        <p:txBody>
          <a:bodyPr>
            <a:normAutofit fontScale="90000"/>
          </a:bodyPr>
          <a:lstStyle/>
          <a:p>
            <a:r>
              <a:rPr lang="en-US" dirty="0"/>
              <a:t>The Double Whammy: Action-reflection at the operational level, New theory at the PhD level</a:t>
            </a:r>
          </a:p>
        </p:txBody>
      </p:sp>
    </p:spTree>
    <p:extLst>
      <p:ext uri="{BB962C8B-B14F-4D97-AF65-F5344CB8AC3E}">
        <p14:creationId xmlns:p14="http://schemas.microsoft.com/office/powerpoint/2010/main" val="51249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7844-6460-48AB-5106-4F3B9F715737}"/>
              </a:ext>
            </a:extLst>
          </p:cNvPr>
          <p:cNvSpPr>
            <a:spLocks noGrp="1"/>
          </p:cNvSpPr>
          <p:nvPr>
            <p:ph type="title"/>
          </p:nvPr>
        </p:nvSpPr>
        <p:spPr/>
        <p:txBody>
          <a:bodyPr/>
          <a:lstStyle/>
          <a:p>
            <a:endParaRPr lang="en-US"/>
          </a:p>
        </p:txBody>
      </p:sp>
      <p:pic>
        <p:nvPicPr>
          <p:cNvPr id="4" name="Picture 3" descr="A diagram of a course&#10;&#10;Description automatically generated">
            <a:extLst>
              <a:ext uri="{FF2B5EF4-FFF2-40B4-BE49-F238E27FC236}">
                <a16:creationId xmlns:a16="http://schemas.microsoft.com/office/drawing/2014/main" id="{6AF77FDF-61F3-6B89-FC82-FE2C2135B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127"/>
            <a:ext cx="12050782" cy="6614235"/>
          </a:xfrm>
          <a:prstGeom prst="rect">
            <a:avLst/>
          </a:prstGeom>
        </p:spPr>
      </p:pic>
    </p:spTree>
    <p:extLst>
      <p:ext uri="{BB962C8B-B14F-4D97-AF65-F5344CB8AC3E}">
        <p14:creationId xmlns:p14="http://schemas.microsoft.com/office/powerpoint/2010/main" val="997524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A49D542C-B802-FAFE-7931-AF62540A47F6}"/>
              </a:ext>
            </a:extLst>
          </p:cNvPr>
          <p:cNvSpPr>
            <a:spLocks noGrp="1"/>
          </p:cNvSpPr>
          <p:nvPr>
            <p:ph idx="1"/>
          </p:nvPr>
        </p:nvSpPr>
        <p:spPr>
          <a:xfrm>
            <a:off x="10057402" y="3637722"/>
            <a:ext cx="2134597" cy="2839278"/>
          </a:xfrm>
        </p:spPr>
        <p:txBody>
          <a:bodyPr>
            <a:normAutofit fontScale="55000" lnSpcReduction="20000"/>
          </a:bodyPr>
          <a:lstStyle/>
          <a:p>
            <a:pPr marL="0" marR="0" algn="ctr">
              <a:spcBef>
                <a:spcPts val="0"/>
              </a:spcBef>
              <a:spcAft>
                <a:spcPts val="0"/>
              </a:spcAft>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A Participatory Continuum</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0"/>
              </a:spcAft>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Adapted from B de Negri,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E.Thomas</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Ilinigumugabo</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I.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Muvandi</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and G. Lewis. </a:t>
            </a:r>
            <a:r>
              <a:rPr lang="en-US" sz="1800" i="1" dirty="0">
                <a:effectLst/>
                <a:latin typeface="Cambria" panose="02040503050406030204" pitchFamily="18" charset="0"/>
                <a:ea typeface="MS Mincho" panose="02020609040205080304" pitchFamily="49" charset="-128"/>
                <a:cs typeface="Times New Roman" panose="02020603050405020304" pitchFamily="18" charset="0"/>
              </a:rPr>
              <a:t>Empowering Communities: Participatory Techniques for Community0Based </a:t>
            </a:r>
            <a:r>
              <a:rPr lang="en-US" sz="1800" i="1" dirty="0" err="1">
                <a:effectLst/>
                <a:latin typeface="Cambria" panose="02040503050406030204" pitchFamily="18" charset="0"/>
                <a:ea typeface="MS Mincho" panose="02020609040205080304" pitchFamily="49" charset="-128"/>
                <a:cs typeface="Times New Roman" panose="02020603050405020304" pitchFamily="18" charset="0"/>
              </a:rPr>
              <a:t>Programme</a:t>
            </a:r>
            <a:r>
              <a:rPr lang="en-US" sz="1800" i="1" dirty="0">
                <a:effectLst/>
                <a:latin typeface="Cambria" panose="02040503050406030204" pitchFamily="18" charset="0"/>
                <a:ea typeface="MS Mincho" panose="02020609040205080304" pitchFamily="49" charset="-128"/>
                <a:cs typeface="Times New Roman" panose="02020603050405020304" pitchFamily="18" charset="0"/>
              </a:rPr>
              <a:t> Development. Volume 1(2): Trainer’s Manual (</a:t>
            </a:r>
            <a:r>
              <a:rPr lang="en-US" sz="1800" i="1" dirty="0" err="1">
                <a:effectLst/>
                <a:latin typeface="Cambria" panose="02040503050406030204" pitchFamily="18" charset="0"/>
                <a:ea typeface="MS Mincho" panose="02020609040205080304" pitchFamily="49" charset="-128"/>
                <a:cs typeface="Times New Roman" panose="02020603050405020304" pitchFamily="18" charset="0"/>
              </a:rPr>
              <a:t>Partipant’s</a:t>
            </a:r>
            <a:r>
              <a:rPr lang="en-US" sz="1800" i="1" dirty="0">
                <a:effectLst/>
                <a:latin typeface="Cambria" panose="02040503050406030204" pitchFamily="18" charset="0"/>
                <a:ea typeface="MS Mincho" panose="02020609040205080304" pitchFamily="49" charset="-128"/>
                <a:cs typeface="Times New Roman" panose="02020603050405020304" pitchFamily="18" charset="0"/>
              </a:rPr>
              <a:t> Handbook)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(Nairobi, Kenya: Centre for African Family Studies, 1998), 4, as quoted Corbett, S. &amp;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Fikkert</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B., </a:t>
            </a:r>
            <a:r>
              <a:rPr lang="en-US" sz="1800" i="1" dirty="0">
                <a:effectLst/>
                <a:latin typeface="Cambria" panose="02040503050406030204" pitchFamily="18" charset="0"/>
                <a:ea typeface="MS Mincho" panose="02020609040205080304" pitchFamily="49" charset="-128"/>
                <a:cs typeface="Times New Roman" panose="02020603050405020304" pitchFamily="18" charset="0"/>
              </a:rPr>
              <a:t>When Helping Hurts: How to Alleviate Poverty without Hurting the Poor…and Yourself, </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Chicago: Moody Publishers, 2009.</a:t>
            </a:r>
          </a:p>
          <a:p>
            <a:endParaRPr lang="en-US" dirty="0"/>
          </a:p>
        </p:txBody>
      </p:sp>
      <p:graphicFrame>
        <p:nvGraphicFramePr>
          <p:cNvPr id="19" name="Table 18">
            <a:extLst>
              <a:ext uri="{FF2B5EF4-FFF2-40B4-BE49-F238E27FC236}">
                <a16:creationId xmlns:a16="http://schemas.microsoft.com/office/drawing/2014/main" id="{1CCC918A-C552-C419-DEDB-D4A571423330}"/>
              </a:ext>
            </a:extLst>
          </p:cNvPr>
          <p:cNvGraphicFramePr>
            <a:graphicFrameLocks noGrp="1"/>
          </p:cNvGraphicFramePr>
          <p:nvPr>
            <p:extLst>
              <p:ext uri="{D42A27DB-BD31-4B8C-83A1-F6EECF244321}">
                <p14:modId xmlns:p14="http://schemas.microsoft.com/office/powerpoint/2010/main" val="1144217815"/>
              </p:ext>
            </p:extLst>
          </p:nvPr>
        </p:nvGraphicFramePr>
        <p:xfrm>
          <a:off x="69574" y="23421"/>
          <a:ext cx="9888438" cy="6453579"/>
        </p:xfrm>
        <a:graphic>
          <a:graphicData uri="http://schemas.openxmlformats.org/drawingml/2006/table">
            <a:tbl>
              <a:tblPr firstRow="1" firstCol="1" bandRow="1">
                <a:tableStyleId>{5C22544A-7EE6-4342-B048-85BDC9FD1C3A}</a:tableStyleId>
              </a:tblPr>
              <a:tblGrid>
                <a:gridCol w="2403583">
                  <a:extLst>
                    <a:ext uri="{9D8B030D-6E8A-4147-A177-3AD203B41FA5}">
                      <a16:colId xmlns:a16="http://schemas.microsoft.com/office/drawing/2014/main" val="1874546411"/>
                    </a:ext>
                  </a:extLst>
                </a:gridCol>
                <a:gridCol w="5135355">
                  <a:extLst>
                    <a:ext uri="{9D8B030D-6E8A-4147-A177-3AD203B41FA5}">
                      <a16:colId xmlns:a16="http://schemas.microsoft.com/office/drawing/2014/main" val="225147003"/>
                    </a:ext>
                  </a:extLst>
                </a:gridCol>
                <a:gridCol w="2349500">
                  <a:extLst>
                    <a:ext uri="{9D8B030D-6E8A-4147-A177-3AD203B41FA5}">
                      <a16:colId xmlns:a16="http://schemas.microsoft.com/office/drawing/2014/main" val="1005480639"/>
                    </a:ext>
                  </a:extLst>
                </a:gridCol>
              </a:tblGrid>
              <a:tr h="569978">
                <a:tc>
                  <a:txBody>
                    <a:bodyPr/>
                    <a:lstStyle/>
                    <a:p>
                      <a:pPr marL="0" marR="0" algn="ctr">
                        <a:spcBef>
                          <a:spcPts val="0"/>
                        </a:spcBef>
                        <a:spcAft>
                          <a:spcPts val="0"/>
                        </a:spcAft>
                      </a:pPr>
                      <a:r>
                        <a:rPr lang="en-US" sz="2000" dirty="0">
                          <a:effectLst/>
                        </a:rPr>
                        <a:t>Mode of Participation</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tc>
                  <a:txBody>
                    <a:bodyPr/>
                    <a:lstStyle/>
                    <a:p>
                      <a:pPr marL="0" marR="0" algn="ctr">
                        <a:spcBef>
                          <a:spcPts val="0"/>
                        </a:spcBef>
                        <a:spcAft>
                          <a:spcPts val="0"/>
                        </a:spcAft>
                      </a:pPr>
                      <a:r>
                        <a:rPr lang="en-US" sz="2000" dirty="0">
                          <a:effectLst/>
                        </a:rPr>
                        <a:t>Type of Involvement</a:t>
                      </a:r>
                    </a:p>
                    <a:p>
                      <a:pPr marL="0" marR="0" algn="ctr">
                        <a:spcBef>
                          <a:spcPts val="0"/>
                        </a:spcBef>
                        <a:spcAft>
                          <a:spcPts val="0"/>
                        </a:spcAft>
                      </a:pPr>
                      <a:r>
                        <a:rPr lang="en-US" sz="2000" dirty="0">
                          <a:effectLst/>
                        </a:rPr>
                        <a:t>of Local People</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tc>
                  <a:txBody>
                    <a:bodyPr/>
                    <a:lstStyle/>
                    <a:p>
                      <a:pPr marL="0" marR="0" algn="ctr">
                        <a:spcBef>
                          <a:spcPts val="0"/>
                        </a:spcBef>
                        <a:spcAft>
                          <a:spcPts val="0"/>
                        </a:spcAft>
                      </a:pPr>
                      <a:r>
                        <a:rPr lang="en-US" sz="1600" dirty="0">
                          <a:effectLst/>
                        </a:rPr>
                        <a:t>Relationship of </a:t>
                      </a:r>
                      <a:r>
                        <a:rPr lang="en-US" sz="1600" dirty="0" err="1">
                          <a:effectLst/>
                        </a:rPr>
                        <a:t>Outsidersto</a:t>
                      </a:r>
                      <a:r>
                        <a:rPr lang="en-US" sz="1600" dirty="0">
                          <a:effectLst/>
                        </a:rPr>
                        <a:t> Local</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extLst>
                  <a:ext uri="{0D108BD9-81ED-4DB2-BD59-A6C34878D82A}">
                    <a16:rowId xmlns:a16="http://schemas.microsoft.com/office/drawing/2014/main" val="2186264113"/>
                  </a:ext>
                </a:extLst>
              </a:tr>
              <a:tr h="609760">
                <a:tc>
                  <a:txBody>
                    <a:bodyPr/>
                    <a:lstStyle/>
                    <a:p>
                      <a:pPr marL="0" marR="0" algn="l">
                        <a:spcBef>
                          <a:spcPts val="0"/>
                        </a:spcBef>
                        <a:spcAft>
                          <a:spcPts val="0"/>
                        </a:spcAft>
                      </a:pPr>
                      <a:r>
                        <a:rPr lang="en-US" sz="2000" dirty="0">
                          <a:effectLst/>
                        </a:rPr>
                        <a:t>Coercion</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tc>
                  <a:txBody>
                    <a:bodyPr/>
                    <a:lstStyle/>
                    <a:p>
                      <a:pPr marL="0" marR="0" algn="l">
                        <a:spcBef>
                          <a:spcPts val="0"/>
                        </a:spcBef>
                        <a:spcAft>
                          <a:spcPts val="0"/>
                        </a:spcAft>
                      </a:pPr>
                      <a:r>
                        <a:rPr lang="en-US" sz="2000" dirty="0">
                          <a:effectLst/>
                        </a:rPr>
                        <a:t>Local people submit to predetermined plans developed by outsiders.</a:t>
                      </a:r>
                    </a:p>
                  </a:txBody>
                  <a:tcPr marL="45056" marR="45056" marT="0" marB="0"/>
                </a:tc>
                <a:tc>
                  <a:txBody>
                    <a:bodyPr/>
                    <a:lstStyle/>
                    <a:p>
                      <a:pPr marL="0" marR="0" algn="ctr">
                        <a:spcBef>
                          <a:spcPts val="0"/>
                        </a:spcBef>
                        <a:spcAft>
                          <a:spcPts val="0"/>
                        </a:spcAft>
                      </a:pPr>
                      <a:r>
                        <a:rPr lang="en-US" sz="2000" dirty="0">
                          <a:effectLst/>
                        </a:rPr>
                        <a:t> </a:t>
                      </a:r>
                    </a:p>
                    <a:p>
                      <a:pPr marL="0" marR="0" algn="ctr">
                        <a:spcBef>
                          <a:spcPts val="0"/>
                        </a:spcBef>
                        <a:spcAft>
                          <a:spcPts val="0"/>
                        </a:spcAft>
                      </a:pPr>
                      <a:r>
                        <a:rPr lang="en-US" sz="2000" dirty="0">
                          <a:effectLst/>
                        </a:rPr>
                        <a:t>DOING TO</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extLst>
                  <a:ext uri="{0D108BD9-81ED-4DB2-BD59-A6C34878D82A}">
                    <a16:rowId xmlns:a16="http://schemas.microsoft.com/office/drawing/2014/main" val="1266840280"/>
                  </a:ext>
                </a:extLst>
              </a:tr>
              <a:tr h="854967">
                <a:tc>
                  <a:txBody>
                    <a:bodyPr/>
                    <a:lstStyle/>
                    <a:p>
                      <a:pPr marL="0" marR="0" algn="l">
                        <a:spcBef>
                          <a:spcPts val="0"/>
                        </a:spcBef>
                        <a:spcAft>
                          <a:spcPts val="0"/>
                        </a:spcAft>
                      </a:pPr>
                      <a:r>
                        <a:rPr lang="en-US" sz="2000" dirty="0">
                          <a:effectLst/>
                        </a:rPr>
                        <a:t>Compliance</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tc>
                  <a:txBody>
                    <a:bodyPr/>
                    <a:lstStyle/>
                    <a:p>
                      <a:pPr marL="0" marR="0" algn="l">
                        <a:spcBef>
                          <a:spcPts val="0"/>
                        </a:spcBef>
                        <a:spcAft>
                          <a:spcPts val="0"/>
                        </a:spcAft>
                      </a:pPr>
                      <a:r>
                        <a:rPr lang="en-US" sz="2000" dirty="0">
                          <a:effectLst/>
                        </a:rPr>
                        <a:t>Local people are assigned to tasks, often with incentives, by outsiders; the outsiders decide the agenda and direct the process.</a:t>
                      </a:r>
                    </a:p>
                  </a:txBody>
                  <a:tcPr marL="45056" marR="45056" marT="0" marB="0"/>
                </a:tc>
                <a:tc>
                  <a:txBody>
                    <a:bodyPr/>
                    <a:lstStyle/>
                    <a:p>
                      <a:pPr marL="0" marR="0" algn="ctr">
                        <a:spcBef>
                          <a:spcPts val="0"/>
                        </a:spcBef>
                        <a:spcAft>
                          <a:spcPts val="0"/>
                        </a:spcAft>
                      </a:pPr>
                      <a:r>
                        <a:rPr lang="en-US" sz="2000" dirty="0">
                          <a:effectLst/>
                        </a:rPr>
                        <a:t> </a:t>
                      </a:r>
                    </a:p>
                    <a:p>
                      <a:pPr marL="0" marR="0" algn="ctr">
                        <a:spcBef>
                          <a:spcPts val="0"/>
                        </a:spcBef>
                        <a:spcAft>
                          <a:spcPts val="0"/>
                        </a:spcAft>
                      </a:pPr>
                      <a:r>
                        <a:rPr lang="en-US" sz="2000" dirty="0">
                          <a:effectLst/>
                        </a:rPr>
                        <a:t>DOING FOR</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extLst>
                  <a:ext uri="{0D108BD9-81ED-4DB2-BD59-A6C34878D82A}">
                    <a16:rowId xmlns:a16="http://schemas.microsoft.com/office/drawing/2014/main" val="1968315854"/>
                  </a:ext>
                </a:extLst>
              </a:tr>
              <a:tr h="854967">
                <a:tc>
                  <a:txBody>
                    <a:bodyPr/>
                    <a:lstStyle/>
                    <a:p>
                      <a:pPr marL="0" marR="0" algn="l">
                        <a:spcBef>
                          <a:spcPts val="0"/>
                        </a:spcBef>
                        <a:spcAft>
                          <a:spcPts val="0"/>
                        </a:spcAft>
                      </a:pPr>
                      <a:r>
                        <a:rPr lang="en-US" sz="2000" dirty="0">
                          <a:effectLst/>
                        </a:rPr>
                        <a:t>Consultation</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tc>
                  <a:txBody>
                    <a:bodyPr/>
                    <a:lstStyle/>
                    <a:p>
                      <a:pPr marL="0" marR="0" algn="l">
                        <a:spcBef>
                          <a:spcPts val="0"/>
                        </a:spcBef>
                        <a:spcAft>
                          <a:spcPts val="0"/>
                        </a:spcAft>
                      </a:pPr>
                      <a:r>
                        <a:rPr lang="en-US" sz="2000" dirty="0">
                          <a:effectLst/>
                        </a:rPr>
                        <a:t>Local people’s opinions are asked; local people analyze and decide on a course of action.</a:t>
                      </a:r>
                    </a:p>
                  </a:txBody>
                  <a:tcPr marL="45056" marR="45056" marT="0" marB="0"/>
                </a:tc>
                <a:tc>
                  <a:txBody>
                    <a:bodyPr/>
                    <a:lstStyle/>
                    <a:p>
                      <a:pPr marL="0" marR="0" algn="ctr">
                        <a:spcBef>
                          <a:spcPts val="0"/>
                        </a:spcBef>
                        <a:spcAft>
                          <a:spcPts val="0"/>
                        </a:spcAft>
                      </a:pPr>
                      <a:r>
                        <a:rPr lang="en-US" sz="2000">
                          <a:effectLst/>
                        </a:rPr>
                        <a:t> </a:t>
                      </a:r>
                    </a:p>
                    <a:p>
                      <a:pPr marL="0" marR="0" algn="ctr">
                        <a:spcBef>
                          <a:spcPts val="0"/>
                        </a:spcBef>
                        <a:spcAft>
                          <a:spcPts val="0"/>
                        </a:spcAft>
                      </a:pPr>
                      <a:r>
                        <a:rPr lang="en-US" sz="2000">
                          <a:effectLst/>
                        </a:rPr>
                        <a:t>DOING FOR</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extLst>
                  <a:ext uri="{0D108BD9-81ED-4DB2-BD59-A6C34878D82A}">
                    <a16:rowId xmlns:a16="http://schemas.microsoft.com/office/drawing/2014/main" val="3334186197"/>
                  </a:ext>
                </a:extLst>
              </a:tr>
              <a:tr h="854967">
                <a:tc>
                  <a:txBody>
                    <a:bodyPr/>
                    <a:lstStyle/>
                    <a:p>
                      <a:pPr marL="0" marR="0" algn="l">
                        <a:spcBef>
                          <a:spcPts val="0"/>
                        </a:spcBef>
                        <a:spcAft>
                          <a:spcPts val="0"/>
                        </a:spcAft>
                      </a:pPr>
                      <a:r>
                        <a:rPr lang="en-US" sz="2000" dirty="0">
                          <a:effectLst/>
                        </a:rPr>
                        <a:t>Cooperation</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tc>
                  <a:txBody>
                    <a:bodyPr/>
                    <a:lstStyle/>
                    <a:p>
                      <a:pPr marL="0" marR="0" algn="l">
                        <a:spcBef>
                          <a:spcPts val="0"/>
                        </a:spcBef>
                        <a:spcAft>
                          <a:spcPts val="0"/>
                        </a:spcAft>
                      </a:pPr>
                      <a:r>
                        <a:rPr lang="en-US" sz="2000" dirty="0">
                          <a:effectLst/>
                        </a:rPr>
                        <a:t>Local people work together with outsiders to determine priorities; responsibility remains with outsiders for directing the process.</a:t>
                      </a:r>
                    </a:p>
                  </a:txBody>
                  <a:tcPr marL="45056" marR="45056" marT="0" marB="0"/>
                </a:tc>
                <a:tc>
                  <a:txBody>
                    <a:bodyPr/>
                    <a:lstStyle/>
                    <a:p>
                      <a:pPr marL="0" marR="0" algn="ctr">
                        <a:spcBef>
                          <a:spcPts val="0"/>
                        </a:spcBef>
                        <a:spcAft>
                          <a:spcPts val="0"/>
                        </a:spcAft>
                      </a:pPr>
                      <a:r>
                        <a:rPr lang="en-US" sz="2000">
                          <a:effectLst/>
                        </a:rPr>
                        <a:t> </a:t>
                      </a:r>
                    </a:p>
                    <a:p>
                      <a:pPr marL="0" marR="0" algn="ctr">
                        <a:spcBef>
                          <a:spcPts val="0"/>
                        </a:spcBef>
                        <a:spcAft>
                          <a:spcPts val="0"/>
                        </a:spcAft>
                      </a:pPr>
                      <a:r>
                        <a:rPr lang="en-US" sz="2000">
                          <a:effectLst/>
                        </a:rPr>
                        <a:t>DOING WITH</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extLst>
                  <a:ext uri="{0D108BD9-81ED-4DB2-BD59-A6C34878D82A}">
                    <a16:rowId xmlns:a16="http://schemas.microsoft.com/office/drawing/2014/main" val="4255893307"/>
                  </a:ext>
                </a:extLst>
              </a:tr>
              <a:tr h="1241975">
                <a:tc>
                  <a:txBody>
                    <a:bodyPr/>
                    <a:lstStyle/>
                    <a:p>
                      <a:pPr marL="0" marR="0" algn="l">
                        <a:spcBef>
                          <a:spcPts val="0"/>
                        </a:spcBef>
                        <a:spcAft>
                          <a:spcPts val="0"/>
                        </a:spcAft>
                      </a:pPr>
                      <a:r>
                        <a:rPr lang="en-US" sz="2000">
                          <a:effectLst/>
                        </a:rPr>
                        <a:t>Co-Learning</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tc>
                  <a:txBody>
                    <a:bodyPr/>
                    <a:lstStyle/>
                    <a:p>
                      <a:pPr marL="0" marR="0" algn="l">
                        <a:spcBef>
                          <a:spcPts val="0"/>
                        </a:spcBef>
                        <a:spcAft>
                          <a:spcPts val="0"/>
                        </a:spcAft>
                      </a:pPr>
                      <a:r>
                        <a:rPr lang="en-US" sz="2000" dirty="0">
                          <a:effectLst/>
                        </a:rPr>
                        <a:t>Local people and outsiders share their knowledge to create appropriate goals and plans, to execute those plans, and to evaluate the results.</a:t>
                      </a:r>
                    </a:p>
                  </a:txBody>
                  <a:tcPr marL="45056" marR="45056" marT="0" marB="0"/>
                </a:tc>
                <a:tc>
                  <a:txBody>
                    <a:bodyPr/>
                    <a:lstStyle/>
                    <a:p>
                      <a:pPr marL="0" marR="0" algn="ctr">
                        <a:spcBef>
                          <a:spcPts val="0"/>
                        </a:spcBef>
                        <a:spcAft>
                          <a:spcPts val="0"/>
                        </a:spcAft>
                      </a:pPr>
                      <a:r>
                        <a:rPr lang="en-US" sz="2000">
                          <a:effectLst/>
                        </a:rPr>
                        <a:t> </a:t>
                      </a:r>
                    </a:p>
                    <a:p>
                      <a:pPr marL="0" marR="0" algn="ctr">
                        <a:spcBef>
                          <a:spcPts val="0"/>
                        </a:spcBef>
                        <a:spcAft>
                          <a:spcPts val="0"/>
                        </a:spcAft>
                      </a:pPr>
                      <a:r>
                        <a:rPr lang="en-US" sz="2000">
                          <a:effectLst/>
                        </a:rPr>
                        <a:t>DOING WITH</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extLst>
                  <a:ext uri="{0D108BD9-81ED-4DB2-BD59-A6C34878D82A}">
                    <a16:rowId xmlns:a16="http://schemas.microsoft.com/office/drawing/2014/main" val="3941514346"/>
                  </a:ext>
                </a:extLst>
              </a:tr>
              <a:tr h="1249044">
                <a:tc>
                  <a:txBody>
                    <a:bodyPr/>
                    <a:lstStyle/>
                    <a:p>
                      <a:pPr marL="0" marR="0" algn="l">
                        <a:spcBef>
                          <a:spcPts val="0"/>
                        </a:spcBef>
                        <a:spcAft>
                          <a:spcPts val="0"/>
                        </a:spcAft>
                      </a:pPr>
                      <a:r>
                        <a:rPr lang="en-US" sz="2000" dirty="0">
                          <a:effectLst/>
                        </a:rPr>
                        <a:t>Community Initiated</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tc>
                  <a:txBody>
                    <a:bodyPr/>
                    <a:lstStyle/>
                    <a:p>
                      <a:pPr marL="0" marR="0" algn="l">
                        <a:spcBef>
                          <a:spcPts val="0"/>
                        </a:spcBef>
                        <a:spcAft>
                          <a:spcPts val="0"/>
                        </a:spcAft>
                      </a:pPr>
                      <a:r>
                        <a:rPr lang="en-US" sz="2000" dirty="0">
                          <a:effectLst/>
                        </a:rPr>
                        <a:t>Local people set their own agenda and mobilize to carry it out without outside initiators and facilitators.</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tc>
                  <a:txBody>
                    <a:bodyPr/>
                    <a:lstStyle/>
                    <a:p>
                      <a:pPr marL="0" marR="0" algn="ctr">
                        <a:spcBef>
                          <a:spcPts val="0"/>
                        </a:spcBef>
                        <a:spcAft>
                          <a:spcPts val="0"/>
                        </a:spcAft>
                      </a:pPr>
                      <a:r>
                        <a:rPr lang="en-US" sz="2000" dirty="0">
                          <a:effectLst/>
                        </a:rPr>
                        <a:t> </a:t>
                      </a:r>
                    </a:p>
                    <a:p>
                      <a:pPr marL="0" marR="0" algn="ctr">
                        <a:spcBef>
                          <a:spcPts val="0"/>
                        </a:spcBef>
                        <a:spcAft>
                          <a:spcPts val="0"/>
                        </a:spcAft>
                      </a:pPr>
                      <a:r>
                        <a:rPr lang="en-US" sz="2000" dirty="0">
                          <a:effectLst/>
                        </a:rPr>
                        <a:t>RESPONDING TO</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5056" marR="45056" marT="0" marB="0"/>
                </a:tc>
                <a:extLst>
                  <a:ext uri="{0D108BD9-81ED-4DB2-BD59-A6C34878D82A}">
                    <a16:rowId xmlns:a16="http://schemas.microsoft.com/office/drawing/2014/main" val="798332935"/>
                  </a:ext>
                </a:extLst>
              </a:tr>
            </a:tbl>
          </a:graphicData>
        </a:graphic>
      </p:graphicFrame>
    </p:spTree>
    <p:extLst>
      <p:ext uri="{BB962C8B-B14F-4D97-AF65-F5344CB8AC3E}">
        <p14:creationId xmlns:p14="http://schemas.microsoft.com/office/powerpoint/2010/main" val="2980531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C45C2-EB38-F46D-1708-CEEE54918681}"/>
              </a:ext>
            </a:extLst>
          </p:cNvPr>
          <p:cNvSpPr>
            <a:spLocks noGrp="1"/>
          </p:cNvSpPr>
          <p:nvPr>
            <p:ph type="title"/>
          </p:nvPr>
        </p:nvSpPr>
        <p:spPr>
          <a:xfrm>
            <a:off x="652371" y="647700"/>
            <a:ext cx="10625229" cy="538549"/>
          </a:xfrm>
        </p:spPr>
        <p:txBody>
          <a:bodyPr>
            <a:normAutofit fontScale="90000"/>
          </a:bodyPr>
          <a:lstStyle/>
          <a:p>
            <a:r>
              <a:rPr lang="en-US" dirty="0"/>
              <a:t>Alternative models for Alvin’s Research</a:t>
            </a:r>
          </a:p>
        </p:txBody>
      </p:sp>
      <p:sp>
        <p:nvSpPr>
          <p:cNvPr id="3" name="Content Placeholder 2">
            <a:extLst>
              <a:ext uri="{FF2B5EF4-FFF2-40B4-BE49-F238E27FC236}">
                <a16:creationId xmlns:a16="http://schemas.microsoft.com/office/drawing/2014/main" id="{07316B4E-CA35-9023-DB31-5E7E594F08DE}"/>
              </a:ext>
            </a:extLst>
          </p:cNvPr>
          <p:cNvSpPr>
            <a:spLocks noGrp="1"/>
          </p:cNvSpPr>
          <p:nvPr>
            <p:ph idx="1"/>
          </p:nvPr>
        </p:nvSpPr>
        <p:spPr>
          <a:xfrm>
            <a:off x="652371" y="1419285"/>
            <a:ext cx="4413899" cy="3848100"/>
          </a:xfrm>
        </p:spPr>
        <p:txBody>
          <a:bodyPr>
            <a:noAutofit/>
          </a:bodyPr>
          <a:lstStyle/>
          <a:p>
            <a:pPr marL="0" indent="0">
              <a:buNone/>
            </a:pPr>
            <a:r>
              <a:rPr lang="en-US" dirty="0"/>
              <a:t>Standard Sociological Descriptive Re-search Approach</a:t>
            </a:r>
          </a:p>
          <a:p>
            <a:pPr marL="457200" indent="-457200">
              <a:buFont typeface="+mj-lt"/>
              <a:buAutoNum type="arabicPeriod"/>
            </a:pPr>
            <a:r>
              <a:rPr lang="en-US" dirty="0"/>
              <a:t>Ten problems around </a:t>
            </a:r>
            <a:r>
              <a:rPr lang="en-US" dirty="0" err="1"/>
              <a:t>savongs</a:t>
            </a:r>
            <a:r>
              <a:rPr lang="en-US" dirty="0"/>
              <a:t> groups and outside resources</a:t>
            </a:r>
          </a:p>
          <a:p>
            <a:pPr marL="457200" indent="-457200">
              <a:buFont typeface="+mj-lt"/>
              <a:buAutoNum type="arabicPeriod"/>
            </a:pPr>
            <a:r>
              <a:rPr lang="en-US" dirty="0"/>
              <a:t>Sampling: 6 organizations, xx projects from each. </a:t>
            </a:r>
            <a:r>
              <a:rPr lang="en-US" dirty="0" err="1"/>
              <a:t>Yy</a:t>
            </a:r>
            <a:r>
              <a:rPr lang="en-US" dirty="0"/>
              <a:t> people. </a:t>
            </a:r>
          </a:p>
          <a:p>
            <a:pPr marL="457200" indent="-457200">
              <a:buFont typeface="+mj-lt"/>
              <a:buAutoNum type="arabicPeriod"/>
            </a:pPr>
            <a:r>
              <a:rPr lang="en-US" dirty="0"/>
              <a:t>Surveys</a:t>
            </a:r>
          </a:p>
          <a:p>
            <a:pPr marL="457200" indent="-457200">
              <a:buFont typeface="+mj-lt"/>
              <a:buAutoNum type="arabicPeriod"/>
            </a:pPr>
            <a:r>
              <a:rPr lang="en-US" dirty="0"/>
              <a:t>Statistical analysis of answers</a:t>
            </a:r>
          </a:p>
          <a:p>
            <a:pPr marL="457200" indent="-457200">
              <a:buFont typeface="+mj-lt"/>
              <a:buAutoNum type="arabicPeriod"/>
            </a:pPr>
            <a:r>
              <a:rPr lang="en-US" dirty="0"/>
              <a:t>Results to organization leaders</a:t>
            </a:r>
          </a:p>
          <a:p>
            <a:pPr marL="457200" indent="-457200">
              <a:buFont typeface="+mj-lt"/>
              <a:buAutoNum type="arabicPeriod"/>
            </a:pPr>
            <a:r>
              <a:rPr lang="en-US" dirty="0"/>
              <a:t>Will they implement recommendations? </a:t>
            </a:r>
          </a:p>
        </p:txBody>
      </p:sp>
      <p:sp>
        <p:nvSpPr>
          <p:cNvPr id="4" name="TextBox 3">
            <a:extLst>
              <a:ext uri="{FF2B5EF4-FFF2-40B4-BE49-F238E27FC236}">
                <a16:creationId xmlns:a16="http://schemas.microsoft.com/office/drawing/2014/main" id="{F8D224B3-0AA5-8AB9-B782-C254DADDE865}"/>
              </a:ext>
            </a:extLst>
          </p:cNvPr>
          <p:cNvSpPr txBox="1"/>
          <p:nvPr/>
        </p:nvSpPr>
        <p:spPr>
          <a:xfrm>
            <a:off x="5436974" y="1285102"/>
            <a:ext cx="6631458" cy="5016758"/>
          </a:xfrm>
          <a:prstGeom prst="rect">
            <a:avLst/>
          </a:prstGeom>
          <a:noFill/>
        </p:spPr>
        <p:txBody>
          <a:bodyPr wrap="square" rtlCol="0">
            <a:spAutoFit/>
          </a:bodyPr>
          <a:lstStyle/>
          <a:p>
            <a:r>
              <a:rPr lang="en-US" sz="2000" dirty="0"/>
              <a:t>What would an anthropological approach be?</a:t>
            </a:r>
          </a:p>
          <a:p>
            <a:pPr marL="342900" indent="-342900">
              <a:buAutoNum type="arabicPeriod"/>
            </a:pPr>
            <a:r>
              <a:rPr lang="en-US" sz="2000" dirty="0"/>
              <a:t>What is the site? </a:t>
            </a:r>
          </a:p>
          <a:p>
            <a:pPr marL="342900" indent="-342900">
              <a:buAutoNum type="arabicPeriod"/>
            </a:pPr>
            <a:r>
              <a:rPr lang="en-US" sz="2000" dirty="0"/>
              <a:t>What would </a:t>
            </a:r>
            <a:r>
              <a:rPr lang="en-US" sz="2000" dirty="0" err="1"/>
              <a:t>paarticiaptn</a:t>
            </a:r>
            <a:r>
              <a:rPr lang="en-US" sz="2000" dirty="0"/>
              <a:t> observation look like? </a:t>
            </a:r>
          </a:p>
          <a:p>
            <a:pPr marL="342900" indent="-342900">
              <a:buAutoNum type="arabicPeriod"/>
            </a:pPr>
            <a:r>
              <a:rPr lang="en-US" sz="2000" dirty="0"/>
              <a:t>How would that be backed up with focus groups, economic analyses? </a:t>
            </a:r>
          </a:p>
          <a:p>
            <a:endParaRPr lang="en-US" sz="2000" dirty="0"/>
          </a:p>
          <a:p>
            <a:r>
              <a:rPr lang="en-US" sz="2000" dirty="0"/>
              <a:t>What would be an alternative PAR approach?</a:t>
            </a:r>
          </a:p>
          <a:p>
            <a:endParaRPr lang="en-US" sz="2000" dirty="0"/>
          </a:p>
          <a:p>
            <a:pPr marL="342900" indent="-342900">
              <a:buAutoNum type="arabicPeriod"/>
            </a:pPr>
            <a:r>
              <a:rPr lang="en-US" sz="2000" dirty="0"/>
              <a:t>Basic Principles? </a:t>
            </a:r>
          </a:p>
          <a:p>
            <a:pPr marL="342900" indent="-342900">
              <a:buAutoNum type="arabicPeriod"/>
            </a:pPr>
            <a:r>
              <a:rPr lang="en-US" sz="2000" dirty="0"/>
              <a:t>Who designs process?</a:t>
            </a:r>
          </a:p>
          <a:p>
            <a:pPr marL="342900" indent="-342900">
              <a:buAutoNum type="arabicPeriod"/>
            </a:pPr>
            <a:r>
              <a:rPr lang="en-US" sz="2000" dirty="0"/>
              <a:t>What would be the questions they wish to research? </a:t>
            </a:r>
          </a:p>
          <a:p>
            <a:pPr marL="342900" indent="-342900">
              <a:buAutoNum type="arabicPeriod"/>
            </a:pPr>
            <a:r>
              <a:rPr lang="en-US" sz="2000" dirty="0"/>
              <a:t>Who owns the results? Will they implement.</a:t>
            </a:r>
          </a:p>
          <a:p>
            <a:pPr marL="342900" indent="-342900">
              <a:buAutoNum type="arabicPeriod"/>
            </a:pPr>
            <a:r>
              <a:rPr lang="en-US" sz="2000" dirty="0"/>
              <a:t>Which methods might be part of the process? Anthro, Sociological? Stats analysis of a survey? Field notes? Consultations? Focus groups? Historical studies? </a:t>
            </a:r>
          </a:p>
          <a:p>
            <a:pPr marL="342900" indent="-342900">
              <a:buAutoNum type="arabicPeriod"/>
            </a:pPr>
            <a:r>
              <a:rPr lang="en-US" sz="2000" dirty="0"/>
              <a:t>What would the multiple cycles likely be? </a:t>
            </a:r>
          </a:p>
        </p:txBody>
      </p:sp>
    </p:spTree>
    <p:extLst>
      <p:ext uri="{BB962C8B-B14F-4D97-AF65-F5344CB8AC3E}">
        <p14:creationId xmlns:p14="http://schemas.microsoft.com/office/powerpoint/2010/main" val="2214658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F1E851-CD33-4DE3-B862-1D439E2BB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07D6C-4CD1-BB45-36DA-010D5B62B59F}"/>
              </a:ext>
            </a:extLst>
          </p:cNvPr>
          <p:cNvSpPr>
            <a:spLocks noGrp="1"/>
          </p:cNvSpPr>
          <p:nvPr>
            <p:ph type="title"/>
          </p:nvPr>
        </p:nvSpPr>
        <p:spPr>
          <a:xfrm>
            <a:off x="8637373" y="647701"/>
            <a:ext cx="3509458" cy="2406275"/>
          </a:xfrm>
        </p:spPr>
        <p:txBody>
          <a:bodyPr vert="horz" lIns="91440" tIns="45720" rIns="91440" bIns="45720" rtlCol="0" anchor="b">
            <a:normAutofit/>
          </a:bodyPr>
          <a:lstStyle/>
          <a:p>
            <a:r>
              <a:rPr lang="en-US" sz="2800" kern="1200" cap="all" spc="300" baseline="0" dirty="0">
                <a:highlight>
                  <a:srgbClr val="000000"/>
                </a:highlight>
                <a:latin typeface="+mj-lt"/>
                <a:ea typeface="+mj-ea"/>
                <a:cs typeface="+mj-cs"/>
              </a:rPr>
              <a:t>Participatory action research</a:t>
            </a:r>
          </a:p>
        </p:txBody>
      </p:sp>
      <p:pic>
        <p:nvPicPr>
          <p:cNvPr id="6" name="Content Placeholder 5" descr="A diagram of a research process&#10;&#10;Description automatically generated">
            <a:extLst>
              <a:ext uri="{FF2B5EF4-FFF2-40B4-BE49-F238E27FC236}">
                <a16:creationId xmlns:a16="http://schemas.microsoft.com/office/drawing/2014/main" id="{5A4E1ED7-2772-1CE2-3EE6-674548CB7CE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9646" y="321277"/>
            <a:ext cx="8487728" cy="6131806"/>
          </a:xfrm>
          <a:prstGeom prst="rect">
            <a:avLst/>
          </a:prstGeom>
        </p:spPr>
      </p:pic>
      <p:sp>
        <p:nvSpPr>
          <p:cNvPr id="4" name="Text Placeholder 3">
            <a:extLst>
              <a:ext uri="{FF2B5EF4-FFF2-40B4-BE49-F238E27FC236}">
                <a16:creationId xmlns:a16="http://schemas.microsoft.com/office/drawing/2014/main" id="{7E39F131-910F-2CDD-C0F1-8E6F52AEC079}"/>
              </a:ext>
            </a:extLst>
          </p:cNvPr>
          <p:cNvSpPr>
            <a:spLocks noGrp="1"/>
          </p:cNvSpPr>
          <p:nvPr>
            <p:ph type="body" sz="half" idx="2"/>
          </p:nvPr>
        </p:nvSpPr>
        <p:spPr>
          <a:xfrm>
            <a:off x="8755931" y="3481864"/>
            <a:ext cx="3390900" cy="2514600"/>
          </a:xfrm>
        </p:spPr>
        <p:txBody>
          <a:bodyPr vert="horz" lIns="91440" tIns="45720" rIns="91440" bIns="45720" rtlCol="0">
            <a:normAutofit/>
          </a:bodyPr>
          <a:lstStyle/>
          <a:p>
            <a:pPr indent="-228600">
              <a:buFont typeface="Arial" panose="020B0604020202020204" pitchFamily="34" charset="0"/>
              <a:buChar char="•"/>
            </a:pPr>
            <a:r>
              <a:rPr lang="en-US" sz="2400" b="1" dirty="0"/>
              <a:t>PAR-CT</a:t>
            </a:r>
          </a:p>
          <a:p>
            <a:r>
              <a:rPr lang="en-US" sz="2400" b="1" dirty="0"/>
              <a:t>= PAR infused theology in action</a:t>
            </a:r>
          </a:p>
        </p:txBody>
      </p:sp>
      <p:sp>
        <p:nvSpPr>
          <p:cNvPr id="7" name="TextBox 6">
            <a:extLst>
              <a:ext uri="{FF2B5EF4-FFF2-40B4-BE49-F238E27FC236}">
                <a16:creationId xmlns:a16="http://schemas.microsoft.com/office/drawing/2014/main" id="{DD2AE6D2-CAF5-131A-2CBB-4ADADE25F4F8}"/>
              </a:ext>
            </a:extLst>
          </p:cNvPr>
          <p:cNvSpPr txBox="1"/>
          <p:nvPr/>
        </p:nvSpPr>
        <p:spPr>
          <a:xfrm>
            <a:off x="4953988" y="5633805"/>
            <a:ext cx="693050" cy="738664"/>
          </a:xfrm>
          <a:prstGeom prst="rect">
            <a:avLst/>
          </a:prstGeom>
          <a:solidFill>
            <a:srgbClr val="000000"/>
          </a:solidFill>
        </p:spPr>
        <p:txBody>
          <a:bodyPr wrap="square" rtlCol="0">
            <a:spAutoFit/>
          </a:bodyPr>
          <a:lstStyle/>
          <a:p>
            <a:pPr algn="r">
              <a:spcAft>
                <a:spcPts val="600"/>
              </a:spcAft>
            </a:pPr>
            <a:r>
              <a:rPr lang="en-US" sz="700">
                <a:solidFill>
                  <a:srgbClr val="FFFFFF"/>
                </a:solidFill>
                <a:hlinkClick r:id="rId3" tooltip="https://www.flickr.com/photos/198759265@N07/5305972455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4262680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9F1E851-CD33-4DE3-B862-1D439E2BB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D27A8-F0E4-5762-509C-157789C6E32A}"/>
              </a:ext>
            </a:extLst>
          </p:cNvPr>
          <p:cNvSpPr>
            <a:spLocks noGrp="1"/>
          </p:cNvSpPr>
          <p:nvPr>
            <p:ph type="title"/>
          </p:nvPr>
        </p:nvSpPr>
        <p:spPr>
          <a:xfrm>
            <a:off x="8153399" y="647701"/>
            <a:ext cx="3574064" cy="5357683"/>
          </a:xfrm>
        </p:spPr>
        <p:txBody>
          <a:bodyPr anchor="b">
            <a:normAutofit fontScale="90000"/>
          </a:bodyPr>
          <a:lstStyle/>
          <a:p>
            <a:pPr>
              <a:lnSpc>
                <a:spcPct val="110000"/>
              </a:lnSpc>
            </a:pPr>
            <a:r>
              <a:rPr lang="en-US" sz="2800" dirty="0"/>
              <a:t>AN Example of large institutional PAR</a:t>
            </a:r>
            <a:br>
              <a:rPr lang="en-US" sz="2800" dirty="0"/>
            </a:br>
            <a:br>
              <a:rPr lang="en-US" sz="2800" dirty="0"/>
            </a:br>
            <a:r>
              <a:rPr lang="en-US" sz="2800" dirty="0"/>
              <a:t>Will you be inside or outside of an Organization?</a:t>
            </a:r>
            <a:br>
              <a:rPr lang="en-US" sz="2800" dirty="0"/>
            </a:br>
            <a:br>
              <a:rPr lang="en-US" sz="2800" dirty="0"/>
            </a:br>
            <a:r>
              <a:rPr lang="en-US" sz="2800" dirty="0"/>
              <a:t>A movement?</a:t>
            </a:r>
            <a:br>
              <a:rPr lang="en-US" sz="2800" dirty="0"/>
            </a:br>
            <a:br>
              <a:rPr lang="en-US" sz="2800" dirty="0"/>
            </a:br>
            <a:r>
              <a:rPr lang="en-US" sz="2800" dirty="0"/>
              <a:t>A community</a:t>
            </a:r>
          </a:p>
        </p:txBody>
      </p:sp>
      <p:pic>
        <p:nvPicPr>
          <p:cNvPr id="5" name="Content Placeholder 4" descr="A diagram of a health care system&#10;&#10;Description automatically generated with medium confidence">
            <a:extLst>
              <a:ext uri="{FF2B5EF4-FFF2-40B4-BE49-F238E27FC236}">
                <a16:creationId xmlns:a16="http://schemas.microsoft.com/office/drawing/2014/main" id="{C47D0832-07BB-F184-8F0F-770CBE55169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4537" y="474130"/>
            <a:ext cx="7517090" cy="5694195"/>
          </a:xfrm>
          <a:prstGeom prst="rect">
            <a:avLst/>
          </a:prstGeom>
        </p:spPr>
      </p:pic>
    </p:spTree>
    <p:extLst>
      <p:ext uri="{BB962C8B-B14F-4D97-AF65-F5344CB8AC3E}">
        <p14:creationId xmlns:p14="http://schemas.microsoft.com/office/powerpoint/2010/main" val="2838310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7ED8913-0295-4A95-B0E8-D143E80D7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661F52CF-8B21-4B8E-8EEC-EBC43F98D532" descr="IMG_8536.JPG">
            <a:extLst>
              <a:ext uri="{FF2B5EF4-FFF2-40B4-BE49-F238E27FC236}">
                <a16:creationId xmlns:a16="http://schemas.microsoft.com/office/drawing/2014/main" id="{E78DE93B-1EC3-2899-AED5-5D3C207C20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95" b="5705"/>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04D02F7-43CB-9824-7237-986BD3AF1D17}"/>
              </a:ext>
            </a:extLst>
          </p:cNvPr>
          <p:cNvSpPr txBox="1"/>
          <p:nvPr/>
        </p:nvSpPr>
        <p:spPr>
          <a:xfrm>
            <a:off x="593124" y="444843"/>
            <a:ext cx="3026791" cy="369332"/>
          </a:xfrm>
          <a:prstGeom prst="rect">
            <a:avLst/>
          </a:prstGeom>
          <a:noFill/>
        </p:spPr>
        <p:txBody>
          <a:bodyPr wrap="none" rtlCol="0">
            <a:spAutoFit/>
          </a:bodyPr>
          <a:lstStyle/>
          <a:p>
            <a:r>
              <a:rPr lang="en-US" dirty="0"/>
              <a:t>Wonder at this Phenomenon</a:t>
            </a:r>
          </a:p>
        </p:txBody>
      </p:sp>
    </p:spTree>
    <p:extLst>
      <p:ext uri="{BB962C8B-B14F-4D97-AF65-F5344CB8AC3E}">
        <p14:creationId xmlns:p14="http://schemas.microsoft.com/office/powerpoint/2010/main" val="1092039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43B1410-D187-427C-B738-BA6AEEF75F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solated twigs and flowers on a white surface">
            <a:extLst>
              <a:ext uri="{FF2B5EF4-FFF2-40B4-BE49-F238E27FC236}">
                <a16:creationId xmlns:a16="http://schemas.microsoft.com/office/drawing/2014/main" id="{089E05C8-B44E-4C42-561F-4362D9E8569D}"/>
              </a:ext>
            </a:extLst>
          </p:cNvPr>
          <p:cNvPicPr>
            <a:picLocks noChangeAspect="1"/>
          </p:cNvPicPr>
          <p:nvPr/>
        </p:nvPicPr>
        <p:blipFill rotWithShape="1">
          <a:blip r:embed="rId2"/>
          <a:srcRect t="1935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67F1335F-97CE-4842-9A57-2B6A3F459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34605" y="-299394"/>
            <a:ext cx="6858000" cy="7456788"/>
          </a:xfrm>
          <a:prstGeom prst="rect">
            <a:avLst/>
          </a:prstGeom>
          <a:gradFill>
            <a:gsLst>
              <a:gs pos="0">
                <a:srgbClr val="000000">
                  <a:alpha val="0"/>
                </a:srgbClr>
              </a:gs>
              <a:gs pos="89000">
                <a:srgbClr val="000000">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2CCD468-F7F2-B717-DB98-FF79EC506534}"/>
              </a:ext>
            </a:extLst>
          </p:cNvPr>
          <p:cNvSpPr>
            <a:spLocks noGrp="1"/>
          </p:cNvSpPr>
          <p:nvPr>
            <p:ph type="subTitle" idx="1"/>
          </p:nvPr>
        </p:nvSpPr>
        <p:spPr>
          <a:xfrm>
            <a:off x="7249886" y="5075227"/>
            <a:ext cx="4294414" cy="906473"/>
          </a:xfrm>
        </p:spPr>
        <p:txBody>
          <a:bodyPr>
            <a:normAutofit fontScale="92500" lnSpcReduction="10000"/>
          </a:bodyPr>
          <a:lstStyle/>
          <a:p>
            <a:pPr algn="r"/>
            <a:r>
              <a:rPr lang="en-US" sz="2800" dirty="0">
                <a:solidFill>
                  <a:srgbClr val="FFFFFF"/>
                </a:solidFill>
              </a:rPr>
              <a:t>Evolving Ideas in Evolving Change Processes</a:t>
            </a:r>
          </a:p>
        </p:txBody>
      </p:sp>
    </p:spTree>
    <p:extLst>
      <p:ext uri="{BB962C8B-B14F-4D97-AF65-F5344CB8AC3E}">
        <p14:creationId xmlns:p14="http://schemas.microsoft.com/office/powerpoint/2010/main" val="3346088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Google Shape;185;p8"/>
          <p:cNvSpPr txBox="1">
            <a:spLocks noGrp="1"/>
          </p:cNvSpPr>
          <p:nvPr>
            <p:ph type="body" idx="1"/>
          </p:nvPr>
        </p:nvSpPr>
        <p:spPr>
          <a:xfrm>
            <a:off x="4966282" y="645593"/>
            <a:ext cx="7041159" cy="5839097"/>
          </a:xfrm>
          <a:prstGeom prst="rect">
            <a:avLst/>
          </a:prstGeom>
          <a:noFill/>
          <a:ln>
            <a:noFill/>
          </a:ln>
        </p:spPr>
        <p:txBody>
          <a:bodyPr spcFirstLastPara="1" wrap="square" lIns="91425" tIns="45700" rIns="91425" bIns="45700" anchor="t" anchorCtr="0">
            <a:normAutofit/>
          </a:bodyPr>
          <a:lstStyle/>
          <a:p>
            <a:pPr marL="0" lvl="0" indent="0" algn="l" rtl="0">
              <a:lnSpc>
                <a:spcPct val="111000"/>
              </a:lnSpc>
              <a:spcBef>
                <a:spcPts val="1400"/>
              </a:spcBef>
              <a:spcAft>
                <a:spcPts val="0"/>
              </a:spcAft>
              <a:buClr>
                <a:srgbClr val="464B56"/>
              </a:buClr>
              <a:buSzPct val="100000"/>
              <a:buNone/>
            </a:pPr>
            <a:r>
              <a:rPr lang="en-US" sz="2000" b="1" dirty="0">
                <a:latin typeface="Times New Roman"/>
                <a:ea typeface="Times New Roman"/>
                <a:cs typeface="Times New Roman"/>
                <a:sym typeface="Times New Roman"/>
              </a:rPr>
              <a:t>William Carey International University</a:t>
            </a:r>
            <a:endParaRPr sz="2000" b="1" dirty="0">
              <a:latin typeface="Times New Roman"/>
              <a:ea typeface="Times New Roman"/>
              <a:cs typeface="Times New Roman"/>
              <a:sym typeface="Times New Roman"/>
            </a:endParaRPr>
          </a:p>
          <a:p>
            <a:pPr algn="l"/>
            <a:r>
              <a:rPr lang="en-US" sz="2400" b="1" i="0" u="none" strike="noStrike" cap="all" dirty="0">
                <a:solidFill>
                  <a:srgbClr val="0D6836"/>
                </a:solidFill>
                <a:effectLst/>
                <a:latin typeface="Montserrat" pitchFamily="2" charset="77"/>
              </a:rPr>
              <a:t>OUR MISSION</a:t>
            </a:r>
          </a:p>
          <a:p>
            <a:pPr marL="685800" indent="-457200" algn="l">
              <a:buFont typeface="Arial" panose="020B0604020202020204" pitchFamily="34" charset="0"/>
              <a:buChar char="•"/>
            </a:pPr>
            <a:r>
              <a:rPr lang="en-US" sz="2400" b="0" i="0" u="none" strike="noStrike" dirty="0">
                <a:effectLst/>
                <a:latin typeface="Montserrat" pitchFamily="2" charset="77"/>
              </a:rPr>
              <a:t>innovative distance education </a:t>
            </a:r>
          </a:p>
          <a:p>
            <a:pPr marL="685800" indent="-457200" algn="l">
              <a:buFont typeface="Arial" panose="020B0604020202020204" pitchFamily="34" charset="0"/>
              <a:buChar char="•"/>
            </a:pPr>
            <a:r>
              <a:rPr lang="en-US" sz="2400" b="0" i="0" u="none" strike="noStrike" dirty="0">
                <a:effectLst/>
                <a:latin typeface="Montserrat" pitchFamily="2" charset="77"/>
              </a:rPr>
              <a:t>with scholar-practitioners </a:t>
            </a:r>
          </a:p>
          <a:p>
            <a:pPr marL="685800" indent="-457200" algn="l">
              <a:buFont typeface="Arial" panose="020B0604020202020204" pitchFamily="34" charset="0"/>
              <a:buChar char="•"/>
            </a:pPr>
            <a:r>
              <a:rPr lang="en-US" sz="2400" b="0" i="0" u="none" strike="noStrike" dirty="0">
                <a:effectLst/>
                <a:latin typeface="Montserrat" pitchFamily="2" charset="77"/>
              </a:rPr>
              <a:t>Engaging in transformational solutions </a:t>
            </a:r>
          </a:p>
          <a:p>
            <a:pPr marL="685800" indent="-457200" algn="l">
              <a:buFont typeface="Arial" panose="020B0604020202020204" pitchFamily="34" charset="0"/>
              <a:buChar char="•"/>
            </a:pPr>
            <a:r>
              <a:rPr lang="en-US" sz="2400" b="0" i="0" u="none" strike="noStrike" dirty="0">
                <a:effectLst/>
                <a:latin typeface="Montserrat" pitchFamily="2" charset="77"/>
              </a:rPr>
              <a:t>at the roots of human problems around the world.</a:t>
            </a:r>
          </a:p>
          <a:p>
            <a:pPr algn="l"/>
            <a:r>
              <a:rPr lang="en-US" sz="2400" b="1" i="0" u="none" strike="noStrike" cap="all" dirty="0">
                <a:solidFill>
                  <a:srgbClr val="0D6836"/>
                </a:solidFill>
                <a:effectLst/>
                <a:latin typeface="Montserrat" pitchFamily="2" charset="77"/>
              </a:rPr>
              <a:t>OUR VISION</a:t>
            </a:r>
          </a:p>
          <a:p>
            <a:r>
              <a:rPr lang="en-US" sz="2400" b="0" i="0" u="none" strike="noStrike" dirty="0">
                <a:effectLst/>
                <a:latin typeface="Montserrat" pitchFamily="2" charset="77"/>
              </a:rPr>
              <a:t>For a verdant and flourishing world, ripe with wholeness and peace for all peoples.</a:t>
            </a:r>
            <a:endParaRPr sz="2000" b="1" dirty="0"/>
          </a:p>
          <a:p>
            <a:pPr marL="0" lvl="0" indent="0" algn="l" rtl="0">
              <a:lnSpc>
                <a:spcPct val="111000"/>
              </a:lnSpc>
              <a:spcBef>
                <a:spcPts val="1400"/>
              </a:spcBef>
              <a:spcAft>
                <a:spcPts val="0"/>
              </a:spcAft>
              <a:buClr>
                <a:srgbClr val="464B56"/>
              </a:buClr>
              <a:buSzPct val="100000"/>
              <a:buNone/>
            </a:pPr>
            <a:endParaRPr sz="2000" b="1" dirty="0"/>
          </a:p>
          <a:p>
            <a:pPr marL="457200" lvl="0" indent="-292735" algn="l" rtl="0">
              <a:lnSpc>
                <a:spcPct val="111000"/>
              </a:lnSpc>
              <a:spcBef>
                <a:spcPts val="1400"/>
              </a:spcBef>
              <a:spcAft>
                <a:spcPts val="0"/>
              </a:spcAft>
              <a:buClr>
                <a:srgbClr val="464B56"/>
              </a:buClr>
              <a:buSzPct val="100000"/>
              <a:buFont typeface="Noto Sans Symbols"/>
              <a:buNone/>
            </a:pPr>
            <a:endParaRPr sz="2000" b="1" dirty="0"/>
          </a:p>
          <a:p>
            <a:pPr marL="0" lvl="0" indent="0" algn="l" rtl="0">
              <a:lnSpc>
                <a:spcPct val="111000"/>
              </a:lnSpc>
              <a:spcBef>
                <a:spcPts val="1400"/>
              </a:spcBef>
              <a:spcAft>
                <a:spcPts val="0"/>
              </a:spcAft>
              <a:buClr>
                <a:srgbClr val="464B56"/>
              </a:buClr>
              <a:buSzPct val="100000"/>
              <a:buNone/>
            </a:pPr>
            <a:endParaRPr sz="1200" dirty="0"/>
          </a:p>
        </p:txBody>
      </p:sp>
      <p:pic>
        <p:nvPicPr>
          <p:cNvPr id="186" name="Google Shape;186;p8" descr="Free From above of modern bridge crossing river with modern skyscrapers and green trees against cloudy and blue sky Stock Photo"/>
          <p:cNvPicPr preferRelativeResize="0"/>
          <p:nvPr/>
        </p:nvPicPr>
        <p:blipFill rotWithShape="1">
          <a:blip r:embed="rId3">
            <a:alphaModFix/>
          </a:blip>
          <a:srcRect/>
          <a:stretch/>
        </p:blipFill>
        <p:spPr>
          <a:xfrm>
            <a:off x="394283" y="1974751"/>
            <a:ext cx="4049486" cy="4702629"/>
          </a:xfrm>
          <a:prstGeom prst="rect">
            <a:avLst/>
          </a:prstGeom>
          <a:noFill/>
          <a:ln>
            <a:noFill/>
          </a:ln>
        </p:spPr>
      </p:pic>
      <p:pic>
        <p:nvPicPr>
          <p:cNvPr id="6" name="Picture 5" descr="Logo, company name&#10;&#10;Description automatically generated">
            <a:extLst>
              <a:ext uri="{FF2B5EF4-FFF2-40B4-BE49-F238E27FC236}">
                <a16:creationId xmlns:a16="http://schemas.microsoft.com/office/drawing/2014/main" id="{A91249FE-0B5B-4E3E-7BB6-4A948B5140B6}"/>
              </a:ext>
            </a:extLst>
          </p:cNvPr>
          <p:cNvPicPr>
            <a:picLocks noChangeAspect="1"/>
          </p:cNvPicPr>
          <p:nvPr/>
        </p:nvPicPr>
        <p:blipFill>
          <a:blip r:embed="rId4"/>
          <a:stretch>
            <a:fillRect/>
          </a:stretch>
        </p:blipFill>
        <p:spPr>
          <a:xfrm>
            <a:off x="479104" y="180620"/>
            <a:ext cx="1815750" cy="1714500"/>
          </a:xfrm>
          <a:prstGeom prst="rect">
            <a:avLst/>
          </a:prstGeom>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0A9B51E6-CF8D-51C7-AB97-BAABD7224F0E}"/>
                  </a:ext>
                </a:extLst>
              </p14:cNvPr>
              <p14:cNvContentPartPr/>
              <p14:nvPr/>
            </p14:nvContentPartPr>
            <p14:xfrm>
              <a:off x="6525908" y="2361111"/>
              <a:ext cx="3308760" cy="814680"/>
            </p14:xfrm>
          </p:contentPart>
        </mc:Choice>
        <mc:Fallback>
          <p:pic>
            <p:nvPicPr>
              <p:cNvPr id="2" name="Ink 1">
                <a:extLst>
                  <a:ext uri="{FF2B5EF4-FFF2-40B4-BE49-F238E27FC236}">
                    <a16:creationId xmlns:a16="http://schemas.microsoft.com/office/drawing/2014/main" id="{0A9B51E6-CF8D-51C7-AB97-BAABD7224F0E}"/>
                  </a:ext>
                </a:extLst>
              </p:cNvPr>
              <p:cNvPicPr/>
              <p:nvPr/>
            </p:nvPicPr>
            <p:blipFill>
              <a:blip r:embed="rId6"/>
              <a:stretch>
                <a:fillRect/>
              </a:stretch>
            </p:blipFill>
            <p:spPr>
              <a:xfrm>
                <a:off x="6516908" y="2352111"/>
                <a:ext cx="3326400" cy="8323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F3AA9B24-6869-0C95-7962-95EFB5213C73}"/>
                  </a:ext>
                </a:extLst>
              </p14:cNvPr>
              <p14:cNvContentPartPr/>
              <p14:nvPr/>
            </p14:nvContentPartPr>
            <p14:xfrm>
              <a:off x="7596548" y="2940351"/>
              <a:ext cx="4547160" cy="767520"/>
            </p14:xfrm>
          </p:contentPart>
        </mc:Choice>
        <mc:Fallback>
          <p:pic>
            <p:nvPicPr>
              <p:cNvPr id="3" name="Ink 2">
                <a:extLst>
                  <a:ext uri="{FF2B5EF4-FFF2-40B4-BE49-F238E27FC236}">
                    <a16:creationId xmlns:a16="http://schemas.microsoft.com/office/drawing/2014/main" id="{F3AA9B24-6869-0C95-7962-95EFB5213C73}"/>
                  </a:ext>
                </a:extLst>
              </p:cNvPr>
              <p:cNvPicPr/>
              <p:nvPr/>
            </p:nvPicPr>
            <p:blipFill>
              <a:blip r:embed="rId8"/>
              <a:stretch>
                <a:fillRect/>
              </a:stretch>
            </p:blipFill>
            <p:spPr>
              <a:xfrm>
                <a:off x="7587908" y="2931711"/>
                <a:ext cx="4564800" cy="78516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EAF85-B53D-071F-7A61-A0BF367FC55B}"/>
              </a:ext>
            </a:extLst>
          </p:cNvPr>
          <p:cNvSpPr>
            <a:spLocks noGrp="1"/>
          </p:cNvSpPr>
          <p:nvPr>
            <p:ph type="title"/>
          </p:nvPr>
        </p:nvSpPr>
        <p:spPr/>
        <p:txBody>
          <a:bodyPr/>
          <a:lstStyle/>
          <a:p>
            <a:r>
              <a:rPr lang="en-US" dirty="0"/>
              <a:t>Social Constructivist Research? </a:t>
            </a:r>
          </a:p>
        </p:txBody>
      </p:sp>
      <p:sp>
        <p:nvSpPr>
          <p:cNvPr id="3" name="Picture Placeholder 2">
            <a:extLst>
              <a:ext uri="{FF2B5EF4-FFF2-40B4-BE49-F238E27FC236}">
                <a16:creationId xmlns:a16="http://schemas.microsoft.com/office/drawing/2014/main" id="{A6D39F3D-A377-A5A7-EE19-956E5B07A918}"/>
              </a:ext>
            </a:extLst>
          </p:cNvPr>
          <p:cNvSpPr>
            <a:spLocks noGrp="1"/>
          </p:cNvSpPr>
          <p:nvPr>
            <p:ph type="pic" idx="2"/>
          </p:nvPr>
        </p:nvSpPr>
        <p:spPr/>
        <p:txBody>
          <a:bodyPr/>
          <a:lstStyle/>
          <a:p>
            <a:endParaRPr lang="en-US"/>
          </a:p>
        </p:txBody>
      </p:sp>
      <p:sp>
        <p:nvSpPr>
          <p:cNvPr id="4" name="Text Placeholder 3">
            <a:extLst>
              <a:ext uri="{FF2B5EF4-FFF2-40B4-BE49-F238E27FC236}">
                <a16:creationId xmlns:a16="http://schemas.microsoft.com/office/drawing/2014/main" id="{0B54FAB7-0230-83F9-C609-01B6A908DAA0}"/>
              </a:ext>
            </a:extLst>
          </p:cNvPr>
          <p:cNvSpPr>
            <a:spLocks noGrp="1"/>
          </p:cNvSpPr>
          <p:nvPr>
            <p:ph type="body" idx="1"/>
          </p:nvPr>
        </p:nvSpPr>
        <p:spPr/>
        <p:txBody>
          <a:bodyPr/>
          <a:lstStyle/>
          <a:p>
            <a:endParaRPr lang="en-US"/>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401E4684-A52F-F1E5-90E4-6FE9CDA0DC25}"/>
                  </a:ext>
                </a:extLst>
              </p14:cNvPr>
              <p14:cNvContentPartPr/>
              <p14:nvPr/>
            </p14:nvContentPartPr>
            <p14:xfrm>
              <a:off x="8641268" y="2227948"/>
              <a:ext cx="360" cy="2520"/>
            </p14:xfrm>
          </p:contentPart>
        </mc:Choice>
        <mc:Fallback>
          <p:pic>
            <p:nvPicPr>
              <p:cNvPr id="5" name="Ink 4">
                <a:extLst>
                  <a:ext uri="{FF2B5EF4-FFF2-40B4-BE49-F238E27FC236}">
                    <a16:creationId xmlns:a16="http://schemas.microsoft.com/office/drawing/2014/main" id="{401E4684-A52F-F1E5-90E4-6FE9CDA0DC25}"/>
                  </a:ext>
                </a:extLst>
              </p:cNvPr>
              <p:cNvPicPr/>
              <p:nvPr/>
            </p:nvPicPr>
            <p:blipFill>
              <a:blip r:embed="rId3"/>
              <a:stretch>
                <a:fillRect/>
              </a:stretch>
            </p:blipFill>
            <p:spPr>
              <a:xfrm>
                <a:off x="8632268" y="2219308"/>
                <a:ext cx="18000" cy="20160"/>
              </a:xfrm>
              <a:prstGeom prst="rect">
                <a:avLst/>
              </a:prstGeom>
            </p:spPr>
          </p:pic>
        </mc:Fallback>
      </mc:AlternateContent>
    </p:spTree>
    <p:extLst>
      <p:ext uri="{BB962C8B-B14F-4D97-AF65-F5344CB8AC3E}">
        <p14:creationId xmlns:p14="http://schemas.microsoft.com/office/powerpoint/2010/main" val="260147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6" name="Google Shape;186;p8" descr="Free From above of modern bridge crossing river with modern skyscrapers and green trees against cloudy and blue sky Stock Photo"/>
          <p:cNvPicPr preferRelativeResize="0"/>
          <p:nvPr/>
        </p:nvPicPr>
        <p:blipFill rotWithShape="1">
          <a:blip r:embed="rId3">
            <a:alphaModFix/>
          </a:blip>
          <a:srcRect/>
          <a:stretch/>
        </p:blipFill>
        <p:spPr>
          <a:xfrm>
            <a:off x="104174" y="106651"/>
            <a:ext cx="4049486" cy="4702629"/>
          </a:xfrm>
          <a:prstGeom prst="rect">
            <a:avLst/>
          </a:prstGeom>
          <a:noFill/>
          <a:ln>
            <a:noFill/>
          </a:ln>
        </p:spPr>
      </p:pic>
      <p:graphicFrame>
        <p:nvGraphicFramePr>
          <p:cNvPr id="9" name="Diagram 8">
            <a:extLst>
              <a:ext uri="{FF2B5EF4-FFF2-40B4-BE49-F238E27FC236}">
                <a16:creationId xmlns:a16="http://schemas.microsoft.com/office/drawing/2014/main" id="{681B85B5-318D-D640-69B7-4F3931DB49C3}"/>
              </a:ext>
            </a:extLst>
          </p:cNvPr>
          <p:cNvGraphicFramePr/>
          <p:nvPr>
            <p:extLst>
              <p:ext uri="{D42A27DB-BD31-4B8C-83A1-F6EECF244321}">
                <p14:modId xmlns:p14="http://schemas.microsoft.com/office/powerpoint/2010/main" val="69178272"/>
              </p:ext>
            </p:extLst>
          </p:nvPr>
        </p:nvGraphicFramePr>
        <p:xfrm>
          <a:off x="4490002" y="636396"/>
          <a:ext cx="6800850" cy="62216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AF63920B-9C2E-AD0E-0721-05BC5EE591CB}"/>
              </a:ext>
            </a:extLst>
          </p:cNvPr>
          <p:cNvSpPr txBox="1"/>
          <p:nvPr/>
        </p:nvSpPr>
        <p:spPr>
          <a:xfrm>
            <a:off x="4373218" y="238539"/>
            <a:ext cx="7285382" cy="584775"/>
          </a:xfrm>
          <a:prstGeom prst="rect">
            <a:avLst/>
          </a:prstGeom>
          <a:noFill/>
        </p:spPr>
        <p:txBody>
          <a:bodyPr wrap="square" rtlCol="0">
            <a:spAutoFit/>
          </a:bodyPr>
          <a:lstStyle/>
          <a:p>
            <a:r>
              <a:rPr lang="en-US" sz="3200" b="1" dirty="0"/>
              <a:t>Defining Qualitative: What is Truth?</a:t>
            </a:r>
          </a:p>
        </p:txBody>
      </p:sp>
    </p:spTree>
    <p:extLst>
      <p:ext uri="{BB962C8B-B14F-4D97-AF65-F5344CB8AC3E}">
        <p14:creationId xmlns:p14="http://schemas.microsoft.com/office/powerpoint/2010/main" val="86387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EA2F842A-45D2-A763-8ACE-FC72F1BD7520}"/>
            </a:ext>
          </a:extLst>
        </p:cNvPr>
        <p:cNvGrpSpPr/>
        <p:nvPr/>
      </p:nvGrpSpPr>
      <p:grpSpPr>
        <a:xfrm>
          <a:off x="0" y="0"/>
          <a:ext cx="0" cy="0"/>
          <a:chOff x="0" y="0"/>
          <a:chExt cx="0" cy="0"/>
        </a:xfrm>
      </p:grpSpPr>
      <p:pic>
        <p:nvPicPr>
          <p:cNvPr id="186" name="Google Shape;186;p8" descr="Free From above of modern bridge crossing river with modern skyscrapers and green trees against cloudy and blue sky Stock Photo">
            <a:extLst>
              <a:ext uri="{FF2B5EF4-FFF2-40B4-BE49-F238E27FC236}">
                <a16:creationId xmlns:a16="http://schemas.microsoft.com/office/drawing/2014/main" id="{4ADD6E8E-D9FC-D6CD-C9D7-3D722A1B5F8E}"/>
              </a:ext>
            </a:extLst>
          </p:cNvPr>
          <p:cNvPicPr preferRelativeResize="0"/>
          <p:nvPr/>
        </p:nvPicPr>
        <p:blipFill rotWithShape="1">
          <a:blip r:embed="rId3">
            <a:alphaModFix/>
          </a:blip>
          <a:srcRect/>
          <a:stretch/>
        </p:blipFill>
        <p:spPr>
          <a:xfrm>
            <a:off x="104174" y="106651"/>
            <a:ext cx="4049486" cy="4702629"/>
          </a:xfrm>
          <a:prstGeom prst="rect">
            <a:avLst/>
          </a:prstGeom>
          <a:noFill/>
          <a:ln>
            <a:noFill/>
          </a:ln>
        </p:spPr>
      </p:pic>
      <p:graphicFrame>
        <p:nvGraphicFramePr>
          <p:cNvPr id="9" name="Diagram 8">
            <a:extLst>
              <a:ext uri="{FF2B5EF4-FFF2-40B4-BE49-F238E27FC236}">
                <a16:creationId xmlns:a16="http://schemas.microsoft.com/office/drawing/2014/main" id="{012F7B4C-528E-FCCE-ACB9-B43119F83570}"/>
              </a:ext>
            </a:extLst>
          </p:cNvPr>
          <p:cNvGraphicFramePr/>
          <p:nvPr>
            <p:extLst>
              <p:ext uri="{D42A27DB-BD31-4B8C-83A1-F6EECF244321}">
                <p14:modId xmlns:p14="http://schemas.microsoft.com/office/powerpoint/2010/main" val="2820566190"/>
              </p:ext>
            </p:extLst>
          </p:nvPr>
        </p:nvGraphicFramePr>
        <p:xfrm>
          <a:off x="4490002" y="636396"/>
          <a:ext cx="6097656" cy="5983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DC36FE9C-0AAF-AF7E-01F5-CEDF1516D95A}"/>
              </a:ext>
            </a:extLst>
          </p:cNvPr>
          <p:cNvSpPr txBox="1"/>
          <p:nvPr/>
        </p:nvSpPr>
        <p:spPr>
          <a:xfrm>
            <a:off x="4611757" y="238539"/>
            <a:ext cx="6649278" cy="523220"/>
          </a:xfrm>
          <a:prstGeom prst="rect">
            <a:avLst/>
          </a:prstGeom>
          <a:noFill/>
        </p:spPr>
        <p:txBody>
          <a:bodyPr wrap="square" rtlCol="0">
            <a:spAutoFit/>
          </a:bodyPr>
          <a:lstStyle/>
          <a:p>
            <a:r>
              <a:rPr lang="en-US" sz="2800" b="1" dirty="0"/>
              <a:t>Exploring Truth in a Social Context?</a:t>
            </a:r>
          </a:p>
        </p:txBody>
      </p:sp>
    </p:spTree>
    <p:extLst>
      <p:ext uri="{BB962C8B-B14F-4D97-AF65-F5344CB8AC3E}">
        <p14:creationId xmlns:p14="http://schemas.microsoft.com/office/powerpoint/2010/main" val="160103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A5174297-8677-6447-7EB2-D59CD84231D3}"/>
            </a:ext>
          </a:extLst>
        </p:cNvPr>
        <p:cNvGrpSpPr/>
        <p:nvPr/>
      </p:nvGrpSpPr>
      <p:grpSpPr>
        <a:xfrm>
          <a:off x="0" y="0"/>
          <a:ext cx="0" cy="0"/>
          <a:chOff x="0" y="0"/>
          <a:chExt cx="0" cy="0"/>
        </a:xfrm>
      </p:grpSpPr>
      <p:pic>
        <p:nvPicPr>
          <p:cNvPr id="186" name="Google Shape;186;p8" descr="Free From above of modern bridge crossing river with modern skyscrapers and green trees against cloudy and blue sky Stock Photo">
            <a:extLst>
              <a:ext uri="{FF2B5EF4-FFF2-40B4-BE49-F238E27FC236}">
                <a16:creationId xmlns:a16="http://schemas.microsoft.com/office/drawing/2014/main" id="{D8F3F2BA-62F8-A05A-7516-997AD5478600}"/>
              </a:ext>
            </a:extLst>
          </p:cNvPr>
          <p:cNvPicPr preferRelativeResize="0"/>
          <p:nvPr/>
        </p:nvPicPr>
        <p:blipFill rotWithShape="1">
          <a:blip r:embed="rId3">
            <a:alphaModFix/>
          </a:blip>
          <a:srcRect/>
          <a:stretch/>
        </p:blipFill>
        <p:spPr>
          <a:xfrm>
            <a:off x="104174" y="106651"/>
            <a:ext cx="4049486" cy="4702629"/>
          </a:xfrm>
          <a:prstGeom prst="rect">
            <a:avLst/>
          </a:prstGeom>
          <a:noFill/>
          <a:ln>
            <a:noFill/>
          </a:ln>
        </p:spPr>
      </p:pic>
      <p:graphicFrame>
        <p:nvGraphicFramePr>
          <p:cNvPr id="9" name="Diagram 8">
            <a:extLst>
              <a:ext uri="{FF2B5EF4-FFF2-40B4-BE49-F238E27FC236}">
                <a16:creationId xmlns:a16="http://schemas.microsoft.com/office/drawing/2014/main" id="{F659191F-4999-CC45-24E1-EBF23365D77E}"/>
              </a:ext>
            </a:extLst>
          </p:cNvPr>
          <p:cNvGraphicFramePr/>
          <p:nvPr>
            <p:extLst>
              <p:ext uri="{D42A27DB-BD31-4B8C-83A1-F6EECF244321}">
                <p14:modId xmlns:p14="http://schemas.microsoft.com/office/powerpoint/2010/main" val="3921264332"/>
              </p:ext>
            </p:extLst>
          </p:nvPr>
        </p:nvGraphicFramePr>
        <p:xfrm>
          <a:off x="4490002" y="636396"/>
          <a:ext cx="6097656" cy="59830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F598BA84-95E9-53CE-6C17-91F1C380E37F}"/>
              </a:ext>
            </a:extLst>
          </p:cNvPr>
          <p:cNvSpPr txBox="1"/>
          <p:nvPr/>
        </p:nvSpPr>
        <p:spPr>
          <a:xfrm>
            <a:off x="4611757" y="238539"/>
            <a:ext cx="2276060" cy="369332"/>
          </a:xfrm>
          <a:prstGeom prst="rect">
            <a:avLst/>
          </a:prstGeom>
          <a:noFill/>
        </p:spPr>
        <p:txBody>
          <a:bodyPr wrap="square" rtlCol="0">
            <a:spAutoFit/>
          </a:bodyPr>
          <a:lstStyle/>
          <a:p>
            <a:r>
              <a:rPr lang="en-US" b="1" dirty="0"/>
              <a:t>What is Truth?</a:t>
            </a:r>
          </a:p>
        </p:txBody>
      </p:sp>
    </p:spTree>
    <p:extLst>
      <p:ext uri="{BB962C8B-B14F-4D97-AF65-F5344CB8AC3E}">
        <p14:creationId xmlns:p14="http://schemas.microsoft.com/office/powerpoint/2010/main" val="210184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a:extLst>
            <a:ext uri="{FF2B5EF4-FFF2-40B4-BE49-F238E27FC236}">
              <a16:creationId xmlns:a16="http://schemas.microsoft.com/office/drawing/2014/main" id="{1EA01BA4-534C-33C3-85DF-B47B70416E09}"/>
            </a:ext>
          </a:extLst>
        </p:cNvPr>
        <p:cNvGrpSpPr/>
        <p:nvPr/>
      </p:nvGrpSpPr>
      <p:grpSpPr>
        <a:xfrm>
          <a:off x="0" y="0"/>
          <a:ext cx="0" cy="0"/>
          <a:chOff x="0" y="0"/>
          <a:chExt cx="0" cy="0"/>
        </a:xfrm>
      </p:grpSpPr>
      <p:pic>
        <p:nvPicPr>
          <p:cNvPr id="186" name="Google Shape;186;p8" descr="Free From above of modern bridge crossing river with modern skyscrapers and green trees against cloudy and blue sky Stock Photo">
            <a:extLst>
              <a:ext uri="{FF2B5EF4-FFF2-40B4-BE49-F238E27FC236}">
                <a16:creationId xmlns:a16="http://schemas.microsoft.com/office/drawing/2014/main" id="{666FCC78-F8A9-D2EF-8144-B34521D67A1F}"/>
              </a:ext>
            </a:extLst>
          </p:cNvPr>
          <p:cNvPicPr preferRelativeResize="0"/>
          <p:nvPr/>
        </p:nvPicPr>
        <p:blipFill rotWithShape="1">
          <a:blip r:embed="rId3">
            <a:alphaModFix/>
          </a:blip>
          <a:srcRect/>
          <a:stretch/>
        </p:blipFill>
        <p:spPr>
          <a:xfrm>
            <a:off x="104174" y="106651"/>
            <a:ext cx="4049486" cy="4702629"/>
          </a:xfrm>
          <a:prstGeom prst="rect">
            <a:avLst/>
          </a:prstGeom>
          <a:noFill/>
          <a:ln>
            <a:noFill/>
          </a:ln>
        </p:spPr>
      </p:pic>
      <p:graphicFrame>
        <p:nvGraphicFramePr>
          <p:cNvPr id="9" name="Diagram 8">
            <a:extLst>
              <a:ext uri="{FF2B5EF4-FFF2-40B4-BE49-F238E27FC236}">
                <a16:creationId xmlns:a16="http://schemas.microsoft.com/office/drawing/2014/main" id="{C473E631-26B8-600A-587A-43622A43ADA4}"/>
              </a:ext>
            </a:extLst>
          </p:cNvPr>
          <p:cNvGraphicFramePr/>
          <p:nvPr>
            <p:extLst>
              <p:ext uri="{D42A27DB-BD31-4B8C-83A1-F6EECF244321}">
                <p14:modId xmlns:p14="http://schemas.microsoft.com/office/powerpoint/2010/main" val="3303845590"/>
              </p:ext>
            </p:extLst>
          </p:nvPr>
        </p:nvGraphicFramePr>
        <p:xfrm>
          <a:off x="4490002" y="1433384"/>
          <a:ext cx="6097656" cy="5186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7DB393D1-FCA9-A501-5292-5FC18E17F30E}"/>
              </a:ext>
            </a:extLst>
          </p:cNvPr>
          <p:cNvSpPr txBox="1"/>
          <p:nvPr/>
        </p:nvSpPr>
        <p:spPr>
          <a:xfrm>
            <a:off x="4490002" y="106651"/>
            <a:ext cx="4049486" cy="646331"/>
          </a:xfrm>
          <a:prstGeom prst="rect">
            <a:avLst/>
          </a:prstGeom>
          <a:noFill/>
        </p:spPr>
        <p:txBody>
          <a:bodyPr wrap="square" rtlCol="0">
            <a:spAutoFit/>
          </a:bodyPr>
          <a:lstStyle/>
          <a:p>
            <a:r>
              <a:rPr lang="en-US" sz="3600" b="1" dirty="0"/>
              <a:t>What is Truth?</a:t>
            </a:r>
          </a:p>
        </p:txBody>
      </p:sp>
    </p:spTree>
    <p:extLst>
      <p:ext uri="{BB962C8B-B14F-4D97-AF65-F5344CB8AC3E}">
        <p14:creationId xmlns:p14="http://schemas.microsoft.com/office/powerpoint/2010/main" val="126416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3" name="Text Placeholder 3">
            <a:extLst>
              <a:ext uri="{FF2B5EF4-FFF2-40B4-BE49-F238E27FC236}">
                <a16:creationId xmlns:a16="http://schemas.microsoft.com/office/drawing/2014/main" id="{3EDB6F6D-8302-8F01-E164-479CFA378775}"/>
              </a:ext>
            </a:extLst>
          </p:cNvPr>
          <p:cNvGraphicFramePr/>
          <p:nvPr>
            <p:extLst>
              <p:ext uri="{D42A27DB-BD31-4B8C-83A1-F6EECF244321}">
                <p14:modId xmlns:p14="http://schemas.microsoft.com/office/powerpoint/2010/main" val="119261147"/>
              </p:ext>
            </p:extLst>
          </p:nvPr>
        </p:nvGraphicFramePr>
        <p:xfrm>
          <a:off x="764338" y="1227073"/>
          <a:ext cx="4423481" cy="4597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4FC8A750-7DA7-49A0-B983-6579D7A1E4AB" descr="IMG_8528.JPG">
            <a:extLst>
              <a:ext uri="{FF2B5EF4-FFF2-40B4-BE49-F238E27FC236}">
                <a16:creationId xmlns:a16="http://schemas.microsoft.com/office/drawing/2014/main" id="{871BA9EB-8054-82EF-9753-D6F3E4E456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1801" y="1033341"/>
            <a:ext cx="6388423" cy="479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3817659"/>
      </p:ext>
    </p:extLst>
  </p:cSld>
  <p:clrMapOvr>
    <a:masterClrMapping/>
  </p:clrMapOvr>
</p:sld>
</file>

<file path=ppt/theme/theme1.xml><?xml version="1.0" encoding="utf-8"?>
<a:theme xmlns:a="http://schemas.openxmlformats.org/drawingml/2006/main" name="CitationVTI">
  <a:themeElements>
    <a:clrScheme name="AnalogousFromRegularSeedRightStep">
      <a:dk1>
        <a:srgbClr val="000000"/>
      </a:dk1>
      <a:lt1>
        <a:srgbClr val="FFFFFF"/>
      </a:lt1>
      <a:dk2>
        <a:srgbClr val="34381F"/>
      </a:dk2>
      <a:lt2>
        <a:srgbClr val="E2E6E8"/>
      </a:lt2>
      <a:accent1>
        <a:srgbClr val="C3724D"/>
      </a:accent1>
      <a:accent2>
        <a:srgbClr val="B1923B"/>
      </a:accent2>
      <a:accent3>
        <a:srgbClr val="9BAB43"/>
      </a:accent3>
      <a:accent4>
        <a:srgbClr val="6EB13B"/>
      </a:accent4>
      <a:accent5>
        <a:srgbClr val="4AB848"/>
      </a:accent5>
      <a:accent6>
        <a:srgbClr val="3BB16A"/>
      </a:accent6>
      <a:hlink>
        <a:srgbClr val="3A8BB0"/>
      </a:hlink>
      <a:folHlink>
        <a:srgbClr val="7F7F7F"/>
      </a:folHlink>
    </a:clrScheme>
    <a:fontScheme name="Grandview">
      <a:majorFont>
        <a:latin typeface="Grandview"/>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ationVTI" id="{4899D957-8B31-4AB5-A19D-CB0353FFB667}" vid="{430294D6-2412-4BD3-B567-F0976EA49313}"/>
    </a:ext>
  </a:extLst>
</a:theme>
</file>

<file path=ppt/theme/theme2.xml><?xml version="1.0" encoding="utf-8"?>
<a:theme xmlns:a="http://schemas.openxmlformats.org/drawingml/2006/main" name="Feathered">
  <a:themeElements>
    <a:clrScheme name="Feathered">
      <a:dk1>
        <a:srgbClr val="000000"/>
      </a:dk1>
      <a:lt1>
        <a:srgbClr val="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3422</TotalTime>
  <Words>1213</Words>
  <Application>Microsoft Macintosh PowerPoint</Application>
  <PresentationFormat>Widescreen</PresentationFormat>
  <Paragraphs>120</Paragraphs>
  <Slides>20</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Aptos</vt:lpstr>
      <vt:lpstr>Arial</vt:lpstr>
      <vt:lpstr>Calibri</vt:lpstr>
      <vt:lpstr>Cambria</vt:lpstr>
      <vt:lpstr>Century Schoolbook</vt:lpstr>
      <vt:lpstr>Corbel</vt:lpstr>
      <vt:lpstr>Grandview</vt:lpstr>
      <vt:lpstr>Grandview Display</vt:lpstr>
      <vt:lpstr>Montserrat</vt:lpstr>
      <vt:lpstr>Noto Sans Symbols</vt:lpstr>
      <vt:lpstr>Times New Roman</vt:lpstr>
      <vt:lpstr>CitationVTI</vt:lpstr>
      <vt:lpstr>Feathered</vt:lpstr>
      <vt:lpstr>Qualitative Research Methods  5. Participatory-Action Research (PAR)? </vt:lpstr>
      <vt:lpstr>PowerPoint Presentation</vt:lpstr>
      <vt:lpstr>PowerPoint Presentation</vt:lpstr>
      <vt:lpstr>Social Constructivist Research? </vt:lpstr>
      <vt:lpstr>PowerPoint Presentation</vt:lpstr>
      <vt:lpstr>PowerPoint Presentation</vt:lpstr>
      <vt:lpstr>PowerPoint Presentation</vt:lpstr>
      <vt:lpstr>PowerPoint Presentation</vt:lpstr>
      <vt:lpstr>PowerPoint Presentation</vt:lpstr>
      <vt:lpstr>REsearch for What?</vt:lpstr>
      <vt:lpstr>What is Action Research?  https://youtu.be/8ISl7JKQuxw to 1:18</vt:lpstr>
      <vt:lpstr>PowerPoint Presentation</vt:lpstr>
      <vt:lpstr>The Hui as PAR</vt:lpstr>
      <vt:lpstr>The Double Whammy: Action-reflection at the operational level, New theory at the PhD level</vt:lpstr>
      <vt:lpstr>PowerPoint Presentation</vt:lpstr>
      <vt:lpstr>PowerPoint Presentation</vt:lpstr>
      <vt:lpstr>Alternative models for Alvin’s Research</vt:lpstr>
      <vt:lpstr>Participatory action research</vt:lpstr>
      <vt:lpstr>AN Example of large institutional PAR  Will you be inside or outside of an Organization?  A movement?  A community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Ravi Jayakaran</dc:creator>
  <cp:lastModifiedBy>Viv Grigg</cp:lastModifiedBy>
  <cp:revision>12</cp:revision>
  <dcterms:created xsi:type="dcterms:W3CDTF">2024-03-21T23:59:02Z</dcterms:created>
  <dcterms:modified xsi:type="dcterms:W3CDTF">2024-11-20T07:33:02Z</dcterms:modified>
</cp:coreProperties>
</file>