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67F9E-543F-BA4B-9E40-28E3983394B1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9396A-DE6F-0D4E-89EC-DC795642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1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>
                <a:latin typeface="Arial"/>
                <a:ea typeface="Arial"/>
                <a:cs typeface="Arial"/>
                <a:sym typeface="Arial"/>
              </a:rPr>
              <a:t>NOTE: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>
                <a:latin typeface="Arial"/>
                <a:ea typeface="Arial"/>
                <a:cs typeface="Arial"/>
                <a:sym typeface="Arial"/>
              </a:rPr>
              <a:t>To change the  image on this slide, select the picture and delete it. Then click the Pictures icon in the placeholder to insert your own image.</a:t>
            </a:r>
            <a:endParaRPr/>
          </a:p>
        </p:txBody>
      </p:sp>
      <p:sp>
        <p:nvSpPr>
          <p:cNvPr id="127" name="Google Shape;12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BB169-A673-67E6-1269-ABC08307F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D790B3-027F-7061-EACD-B57F447556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1C5CD-8044-85FB-C6EB-033F7DA24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73F-CE0F-214B-B545-14EAC422D1DB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861E5-B0BA-32B0-258A-EBB1EDD6F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3AF6-E27F-6E7C-6535-ED04B5D2B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1097-7339-D848-9851-98A0D9135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44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29614-97DD-9CED-E577-06ADFBE64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6D3AE0-F029-ADE1-C230-67AEC8EB3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C1726-9B41-CDCD-0B32-5CA585DAA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73F-CE0F-214B-B545-14EAC422D1DB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D27-C92A-19F1-82A4-B419877D3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4E9ED-18F0-F93A-ED3A-52770F23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1097-7339-D848-9851-98A0D9135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12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0F413E-E571-E2C5-3485-92FEF414B5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846436-CC95-8C77-9BB4-032E813BC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97F6C-D0FE-FA4D-90B6-79DCA305B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73F-CE0F-214B-B545-14EAC422D1DB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D1D76-710A-069D-9B3B-088F52F6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0B36F-8447-837A-EA21-E48289C3A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1097-7339-D848-9851-98A0D9135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47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with Picture">
  <p:cSld name="Title Slide with Pictur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4400"/>
              <a:buFont typeface="Century Schoolbook"/>
              <a:buNone/>
              <a:defRPr sz="44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 sz="1800"/>
            </a:lvl1pPr>
            <a:lvl2pPr lvl="1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2000"/>
              <a:buNone/>
              <a:defRPr sz="2000"/>
            </a:lvl2pPr>
            <a:lvl3pPr lvl="2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 sz="1800"/>
            </a:lvl3pPr>
            <a:lvl4pPr lvl="3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None/>
              <a:defRPr sz="1600"/>
            </a:lvl4pPr>
            <a:lvl5pPr lvl="4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None/>
              <a:defRPr sz="1600"/>
            </a:lvl5pPr>
            <a:lvl6pPr lvl="5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sz="1600"/>
            </a:lvl6pPr>
            <a:lvl7pPr lvl="6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sz="1600"/>
            </a:lvl7pPr>
            <a:lvl8pPr lvl="7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sz="1600"/>
            </a:lvl8pPr>
            <a:lvl9pPr lvl="8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13" descr="An empty placeholder to add an image. Click on the placeholder and select the image that you wish to add."/>
          <p:cNvSpPr>
            <a:spLocks noGrp="1"/>
          </p:cNvSpPr>
          <p:nvPr>
            <p:ph type="pic" idx="2"/>
          </p:nvPr>
        </p:nvSpPr>
        <p:spPr>
          <a:xfrm>
            <a:off x="6981063" y="1310656"/>
            <a:ext cx="5210937" cy="4208604"/>
          </a:xfrm>
          <a:prstGeom prst="rect">
            <a:avLst/>
          </a:prstGeom>
          <a:solidFill>
            <a:srgbClr val="CCCCCC"/>
          </a:solidFill>
          <a:ln>
            <a:noFill/>
          </a:ln>
        </p:spPr>
      </p:sp>
      <p:sp>
        <p:nvSpPr>
          <p:cNvPr id="23" name="Google Shape;23;p13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" name="Google Shape;24;p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25" name="Google Shape;25;p13"/>
            <p:cNvCxnSpPr/>
            <p:nvPr/>
          </p:nvCxnSpPr>
          <p:spPr>
            <a:xfrm>
              <a:off x="507492" y="1564644"/>
              <a:ext cx="8129016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6" name="Google Shape;26;p13"/>
            <p:cNvCxnSpPr/>
            <p:nvPr/>
          </p:nvCxnSpPr>
          <p:spPr>
            <a:xfrm>
              <a:off x="507492" y="1501519"/>
              <a:ext cx="8129016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pic>
        <p:nvPicPr>
          <p:cNvPr id="27" name="Google Shape;27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8" name="Google Shape;28;p13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29" name="Google Shape;29;p13"/>
            <p:cNvCxnSpPr/>
            <p:nvPr/>
          </p:nvCxnSpPr>
          <p:spPr>
            <a:xfrm>
              <a:off x="507492" y="1564644"/>
              <a:ext cx="8129016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" name="Google Shape;30;p13"/>
            <p:cNvCxnSpPr/>
            <p:nvPr/>
          </p:nvCxnSpPr>
          <p:spPr>
            <a:xfrm>
              <a:off x="507492" y="1501519"/>
              <a:ext cx="8129016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1" name="Google Shape;31;p13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661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5C9F5-BA09-72F6-80FF-7DA8D45C6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E45A9-1BD3-EDDF-B439-B487059A6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20AC0-C27C-DC75-E9B8-98D81EE06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73F-CE0F-214B-B545-14EAC422D1DB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A8C55-67A1-8F40-D1BD-ED8B2FCA5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52C82-37CD-65F4-A838-7790FE72B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1097-7339-D848-9851-98A0D9135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3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B273-FD0A-A10E-6D0B-DE77E15AE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6EF59-3FE7-A529-E0F6-AC190D1A1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9577C-8942-477E-5A24-E01DED923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73F-CE0F-214B-B545-14EAC422D1DB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74F56-8A56-EC85-BF38-0536FF956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CCE92-6DBF-4FE3-77C9-5A8620D85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1097-7339-D848-9851-98A0D9135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7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EE2CC-88A6-161B-C917-3409F801A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C76ED-85D5-1FD9-1282-3D515D16D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74D96-BA25-6BE2-296D-06B3B68E0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028E6-5202-8046-6F4F-443354323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73F-CE0F-214B-B545-14EAC422D1DB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93AD5-CA56-3A92-225E-9E2D975D7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E29A78-4E96-D764-7C2D-B82F3B3D3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1097-7339-D848-9851-98A0D9135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6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30C6F-2012-67E6-AD9A-30AC92D95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444FCA-4011-18DA-C49D-4AB238832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DB818A-C4E2-32B7-0E17-C96A4F472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3CB432-4290-FC04-2757-6E57E1971A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A76C79-B786-DF8A-2827-2D15BF4C35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B99DFD-BAC4-624F-D643-5CE034BA3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73F-CE0F-214B-B545-14EAC422D1DB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8069D-8593-164F-24DA-32C2C8BCD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CAED0C-01DF-64D5-D5EC-CFA6F7F92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1097-7339-D848-9851-98A0D9135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6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D1C8F-89CC-B016-D289-2EADE02EA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7B1EF7-CB30-D4D4-9CE9-8A07F63F4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73F-CE0F-214B-B545-14EAC422D1DB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65C79-E377-EA33-B04D-5BEB26A0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846896-9A12-B5B9-8B3E-417EA77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1097-7339-D848-9851-98A0D9135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5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5E71B2-0815-6981-8AFA-498A0A2FE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73F-CE0F-214B-B545-14EAC422D1DB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960965-901A-355C-EFF6-37A0305F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797BDA-CB85-E28E-420F-98C653E8F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1097-7339-D848-9851-98A0D9135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12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9DD1E-552E-2CA6-3292-1D8E491E6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A0C8E-BFF8-7048-0447-38C0244E0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D2BF46-F6E8-3ABC-C58C-93BC44FF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9D7DB-8D64-0A0B-B0FE-5868EB17E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73F-CE0F-214B-B545-14EAC422D1DB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22BBA7-AE32-38B0-4B72-E690EF33C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53D628-9793-2BE7-1F87-B848F26FA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1097-7339-D848-9851-98A0D9135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4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FC482-AAB3-765B-07F2-209C726C1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B48D76-AD4A-40A0-6710-2919CDD435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0FB59-2B90-3864-FC0A-B718AED10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BCFC6-5B63-186C-1C60-985EE7461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73F-CE0F-214B-B545-14EAC422D1DB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6BAD4-1727-41AD-1C3A-439D41E7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4C2C10-AFAD-C216-231A-5FE1B6020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1097-7339-D848-9851-98A0D9135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4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677088-2EBF-4144-EB77-6F1F85449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797C2-1FA4-1E2A-9826-8E935DA76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DB165-979C-FC08-C243-1B80C0F41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68273F-CE0F-214B-B545-14EAC422D1DB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B2904-65F0-EB37-7739-8B5390058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275A9-B06E-1705-DF8F-224FD46B1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F91097-7339-D848-9851-98A0D9135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3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reativecommons.org/licenses/by-sa/3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hyperlink" Target="https://en.wikipedia.org/wiki/Space_Telescope_Imaging_Spectrograph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"/>
          <p:cNvSpPr txBox="1">
            <a:spLocks noGrp="1"/>
          </p:cNvSpPr>
          <p:nvPr>
            <p:ph type="ctrTitle"/>
          </p:nvPr>
        </p:nvSpPr>
        <p:spPr>
          <a:xfrm>
            <a:off x="1958171" y="2203609"/>
            <a:ext cx="4018557" cy="2219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34"/>
              <a:buFont typeface="Times New Roman"/>
              <a:buNone/>
            </a:pPr>
            <a:r>
              <a:rPr lang="en-US" sz="3100" dirty="0">
                <a:solidFill>
                  <a:schemeClr val="dk1"/>
                </a:solidFill>
                <a:latin typeface="Montserrat" pitchFamily="2" charset="77"/>
                <a:ea typeface="Times New Roman"/>
                <a:cs typeface="Times New Roman"/>
                <a:sym typeface="Times New Roman"/>
              </a:rPr>
              <a:t>Qualitative Research Methods</a:t>
            </a:r>
            <a:b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</a:t>
            </a:r>
            <a:r>
              <a:rPr lang="en-US" sz="2800" dirty="0">
                <a:solidFill>
                  <a:schemeClr val="dk1"/>
                </a:solidFill>
                <a:latin typeface="Montserrat" pitchFamily="2" charset="77"/>
                <a:ea typeface="Times New Roman"/>
                <a:cs typeface="Times New Roman"/>
                <a:sym typeface="Times New Roman"/>
              </a:rPr>
              <a:t>Scientific Research Method – Grigg Klotz, Aerospace </a:t>
            </a:r>
            <a:r>
              <a:rPr lang="en-US" sz="2800">
                <a:solidFill>
                  <a:schemeClr val="dk1"/>
                </a:solidFill>
                <a:latin typeface="Montserrat" pitchFamily="2" charset="77"/>
                <a:ea typeface="Times New Roman"/>
                <a:cs typeface="Times New Roman"/>
                <a:sym typeface="Times New Roman"/>
              </a:rPr>
              <a:t>Optomechanics</a:t>
            </a:r>
            <a:r>
              <a:rPr lang="en-US" sz="2800" dirty="0">
                <a:solidFill>
                  <a:schemeClr val="dk1"/>
                </a:solidFill>
                <a:latin typeface="Montserrat" pitchFamily="2" charset="77"/>
                <a:ea typeface="Times New Roman"/>
                <a:cs typeface="Times New Roman"/>
                <a:sym typeface="Times New Roman"/>
              </a:rPr>
              <a:t> Methodology </a:t>
            </a:r>
            <a:endParaRPr sz="2800" dirty="0">
              <a:solidFill>
                <a:schemeClr val="dk1"/>
              </a:solidFill>
              <a:latin typeface="Montserrat" pitchFamily="2" charset="77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1" name="Google Shape;131;p1" descr="White Dove in Flight 1  Dove - Bird Stock Phot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25685" y="2468880"/>
            <a:ext cx="2266315" cy="240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" descr="&quot;Life does not give you what you desire but what you demand.&quot;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3" name="Google Shape;133;p1"/>
          <p:cNvPicPr preferRelativeResize="0">
            <a:picLocks noGrp="1"/>
          </p:cNvPicPr>
          <p:nvPr>
            <p:ph type="pic" idx="2"/>
          </p:nvPr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t="7405" b="7405"/>
          <a:stretch/>
        </p:blipFill>
        <p:spPr>
          <a:xfrm>
            <a:off x="5976730" y="1219200"/>
            <a:ext cx="6215271" cy="4300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5FA6CB4-44F6-D8D6-BDE2-821B86E326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575" y="2399530"/>
            <a:ext cx="1815750" cy="17145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7C66A6-2BE6-67AB-E367-380D52BD6913}"/>
              </a:ext>
            </a:extLst>
          </p:cNvPr>
          <p:cNvSpPr txBox="1"/>
          <p:nvPr/>
        </p:nvSpPr>
        <p:spPr>
          <a:xfrm>
            <a:off x="155574" y="5856514"/>
            <a:ext cx="6580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cs typeface="Arial"/>
                <a:sym typeface="Arial"/>
              </a:rPr>
              <a:t>A course in the </a:t>
            </a:r>
            <a:r>
              <a:rPr lang="en-US" sz="2000" kern="0" dirty="0">
                <a:solidFill>
                  <a:srgbClr val="FFFFFF"/>
                </a:solidFill>
                <a:latin typeface="Montserrat" pitchFamily="2" charset="77"/>
                <a:cs typeface="Arial"/>
                <a:sym typeface="Arial"/>
              </a:rPr>
              <a:t>PhD.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B64419-B94F-9FE1-DCC0-096C1407B3CE}"/>
              </a:ext>
            </a:extLst>
          </p:cNvPr>
          <p:cNvSpPr txBox="1"/>
          <p:nvPr/>
        </p:nvSpPr>
        <p:spPr>
          <a:xfrm>
            <a:off x="5976730" y="5519260"/>
            <a:ext cx="62152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5" tooltip="https://en.wikipedia.org/wiki/Space_Telescope_Imaging_Spectrograph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7" tooltip="https://creativecommons.org/licenses/by-sa/3.0/"/>
              </a:rPr>
              <a:t>CC BY-SA</a:t>
            </a:r>
            <a:endParaRPr lang="en-US" sz="9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65</Words>
  <Application>Microsoft Macintosh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Century Schoolbook</vt:lpstr>
      <vt:lpstr>Montserrat</vt:lpstr>
      <vt:lpstr>Times New Roman</vt:lpstr>
      <vt:lpstr>Office Theme</vt:lpstr>
      <vt:lpstr>Qualitative Research Methods  3. Scientific Research Method – Grigg Klotz, Aerospace Optomechanics Methodology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Viv Grigg</dc:creator>
  <cp:lastModifiedBy>Viv Grigg</cp:lastModifiedBy>
  <cp:revision>1</cp:revision>
  <dcterms:created xsi:type="dcterms:W3CDTF">2024-10-25T13:55:36Z</dcterms:created>
  <dcterms:modified xsi:type="dcterms:W3CDTF">2024-10-25T13:59:33Z</dcterms:modified>
</cp:coreProperties>
</file>