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D0E3"/>
    <a:srgbClr val="F23DB3"/>
    <a:srgbClr val="F2B077"/>
    <a:srgbClr val="172DA6"/>
    <a:srgbClr val="4868E5"/>
    <a:srgbClr val="1D2670"/>
    <a:srgbClr val="122173"/>
    <a:srgbClr val="FFFFFF"/>
    <a:srgbClr val="A59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63" autoAdjust="0"/>
    <p:restoredTop sz="93741" autoAdjust="0"/>
  </p:normalViewPr>
  <p:slideViewPr>
    <p:cSldViewPr snapToGrid="0" showGuides="1">
      <p:cViewPr varScale="1">
        <p:scale>
          <a:sx n="65" d="100"/>
          <a:sy n="65" d="100"/>
        </p:scale>
        <p:origin x="224" y="1376"/>
      </p:cViewPr>
      <p:guideLst>
        <p:guide pos="3840"/>
        <p:guide orient="horz" pos="288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1B0F16-7E1D-40EA-89BF-A689CFAFE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E2E36-B33D-4E58-805C-D79E4061E4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01970-AC53-4985-B34C-0115B8E80FE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83855-8226-4EE8-914D-352ED3B09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4DFE4-3917-4AAC-AF34-1405DCE994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903BB-106C-4468-8E4D-0656D90DC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63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50623-A8DB-4CD9-946A-C559E799F8A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C6A9C-D4D2-4563-AD30-12ABE45B6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4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7F890-2E5D-F891-9D29-33ABBFC9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6486D-A3AB-4C42-1C3D-CA0B087B2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596633-299A-76CD-21D0-376344EEB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A3A6A-077B-DE36-025C-C4960026B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C6A9C-D4D2-4563-AD30-12ABE45B6C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7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C6A9C-D4D2-4563-AD30-12ABE45B6C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0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C6A9C-D4D2-4563-AD30-12ABE45B6C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7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5B4E-B37A-42FE-AD0A-48A006152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28575"/>
            <a:ext cx="11731752" cy="96202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130486-F789-C1FE-9ED5-86D9266384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0298" y="2307023"/>
            <a:ext cx="1871210" cy="1871210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210" h="1871210">
                <a:moveTo>
                  <a:pt x="680210" y="0"/>
                </a:moveTo>
                <a:lnTo>
                  <a:pt x="1871210" y="0"/>
                </a:lnTo>
                <a:lnTo>
                  <a:pt x="1871210" y="1871210"/>
                </a:lnTo>
                <a:lnTo>
                  <a:pt x="0" y="1871210"/>
                </a:lnTo>
                <a:lnTo>
                  <a:pt x="0" y="663088"/>
                </a:lnTo>
                <a:lnTo>
                  <a:pt x="680210" y="6630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BB10F-7E48-4E69-4682-61B98C72B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0298" y="2307023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8525AA-E3C7-4847-51CB-8070CCEA2A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0298" y="2308260"/>
            <a:ext cx="784627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3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7E09C742-5D77-43A5-A33A-73D138825C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299" y="4191996"/>
            <a:ext cx="2299102" cy="693081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C0B3A230-8B78-438B-8350-7C8430DEEF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0299" y="4939990"/>
            <a:ext cx="2299102" cy="419100"/>
          </a:xfrm>
        </p:spPr>
        <p:txBody>
          <a:bodyPr lIns="0" r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DE6B3F-BCDF-FF6E-F5DD-BAF26A49D4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68881" y="2307023"/>
            <a:ext cx="1871210" cy="1871210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210" h="1871210">
                <a:moveTo>
                  <a:pt x="680210" y="0"/>
                </a:moveTo>
                <a:lnTo>
                  <a:pt x="1871210" y="0"/>
                </a:lnTo>
                <a:lnTo>
                  <a:pt x="1871210" y="1871210"/>
                </a:lnTo>
                <a:lnTo>
                  <a:pt x="0" y="1871210"/>
                </a:lnTo>
                <a:lnTo>
                  <a:pt x="0" y="663088"/>
                </a:lnTo>
                <a:lnTo>
                  <a:pt x="680210" y="6630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F787F-FDC0-52A9-42EF-FF0D59C8A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8881" y="2307023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D34F37C-CEBE-E1DF-5361-771F61826D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68881" y="2308260"/>
            <a:ext cx="784627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3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878C8350-ACA7-4A8E-B350-5311BA0646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9300" y="4191996"/>
            <a:ext cx="2299103" cy="693081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ED6E9576-E633-4CDE-B44E-7E810BB8B4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68881" y="4939990"/>
            <a:ext cx="2299103" cy="419100"/>
          </a:xfrm>
        </p:spPr>
        <p:txBody>
          <a:bodyPr lIns="0" r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2961185-48A1-D8E3-F6F5-303F60C0D18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17615" y="2307023"/>
            <a:ext cx="1871210" cy="1871210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210" h="1871210">
                <a:moveTo>
                  <a:pt x="680210" y="0"/>
                </a:moveTo>
                <a:lnTo>
                  <a:pt x="1871210" y="0"/>
                </a:lnTo>
                <a:lnTo>
                  <a:pt x="1871210" y="1871210"/>
                </a:lnTo>
                <a:lnTo>
                  <a:pt x="0" y="1871210"/>
                </a:lnTo>
                <a:lnTo>
                  <a:pt x="0" y="663088"/>
                </a:lnTo>
                <a:lnTo>
                  <a:pt x="680210" y="6630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03EDF6-0B7E-2391-859E-ED7D4C343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17615" y="2307023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DFB3A7-9240-8723-C04B-8621F1B87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17615" y="2308260"/>
            <a:ext cx="784627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3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2A8EB81-781B-48A6-AEC3-3C6467F831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6299" y="4191996"/>
            <a:ext cx="2299102" cy="693081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839F3D9E-A504-4099-B225-3C7C0823F1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16299" y="4939990"/>
            <a:ext cx="2299102" cy="419100"/>
          </a:xfrm>
        </p:spPr>
        <p:txBody>
          <a:bodyPr lIns="0" r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E501532-06AD-B03C-CB71-A9894AB80C2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666198" y="2307023"/>
            <a:ext cx="1871210" cy="1871210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210" h="1871210">
                <a:moveTo>
                  <a:pt x="680210" y="0"/>
                </a:moveTo>
                <a:lnTo>
                  <a:pt x="1871210" y="0"/>
                </a:lnTo>
                <a:lnTo>
                  <a:pt x="1871210" y="1871210"/>
                </a:lnTo>
                <a:lnTo>
                  <a:pt x="0" y="1871210"/>
                </a:lnTo>
                <a:lnTo>
                  <a:pt x="0" y="663088"/>
                </a:lnTo>
                <a:lnTo>
                  <a:pt x="680210" y="6630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A943CF-6AD5-3C41-E2B3-70E28E914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66198" y="2307023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D3D0017-E970-9E79-9960-C6E38B5D907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6198" y="2308260"/>
            <a:ext cx="784627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3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A9EE98B1-8D2A-449C-96EF-F184DF6107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56633" y="4191996"/>
            <a:ext cx="2306767" cy="693081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0ACDF000-4FBF-40D1-A089-C38F77F418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56633" y="4939990"/>
            <a:ext cx="2306767" cy="419100"/>
          </a:xfrm>
        </p:spPr>
        <p:txBody>
          <a:bodyPr lIns="0" r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007772-CDC0-1612-CE7D-6E8A3217B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891" y="4198988"/>
            <a:ext cx="1101862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02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44E1-F9AC-47B5-B4DD-40D0F4C4D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28573"/>
            <a:ext cx="11731752" cy="96012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84272E0-0664-C237-73D1-FE138AC24C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1295" y="1710246"/>
            <a:ext cx="1899225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55F55B5F-053C-C56A-443F-149BA4AE75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95" y="2001040"/>
            <a:ext cx="1899225" cy="1483840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6588D7E3-C812-7319-D4C3-3006DA7400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0124" y="4382326"/>
            <a:ext cx="1196366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56EB5C01-4F5E-2C9D-B1D8-70615DCC50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0124" y="4673120"/>
            <a:ext cx="1196366" cy="1483840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8E9D6B5-61A9-6160-CA37-206BA0D5388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47411" y="4262615"/>
            <a:ext cx="1259595" cy="1264412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680210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70585 w 1871210"/>
              <a:gd name="connsiteY5" fmla="*/ 366926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63106 w 1871210"/>
              <a:gd name="connsiteY5" fmla="*/ 361317 h 1871210"/>
              <a:gd name="connsiteX6" fmla="*/ 357124 w 1871210"/>
              <a:gd name="connsiteY6" fmla="*/ 0 h 1871210"/>
              <a:gd name="connsiteX0" fmla="*/ 360863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0863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6472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729154 w 1874949"/>
              <a:gd name="connsiteY5" fmla="*/ 745502 h 1871210"/>
              <a:gd name="connsiteX6" fmla="*/ 366472 w 1874949"/>
              <a:gd name="connsiteY6" fmla="*/ 0 h 1871210"/>
              <a:gd name="connsiteX0" fmla="*/ 363089 w 1871566"/>
              <a:gd name="connsiteY0" fmla="*/ 0 h 1871210"/>
              <a:gd name="connsiteX1" fmla="*/ 1871566 w 1871566"/>
              <a:gd name="connsiteY1" fmla="*/ 0 h 1871210"/>
              <a:gd name="connsiteX2" fmla="*/ 1871566 w 1871566"/>
              <a:gd name="connsiteY2" fmla="*/ 1871210 h 1871210"/>
              <a:gd name="connsiteX3" fmla="*/ 356 w 1871566"/>
              <a:gd name="connsiteY3" fmla="*/ 1871210 h 1871210"/>
              <a:gd name="connsiteX4" fmla="*/ 391 w 1871566"/>
              <a:gd name="connsiteY4" fmla="*/ 744381 h 1871210"/>
              <a:gd name="connsiteX5" fmla="*/ 725771 w 1871566"/>
              <a:gd name="connsiteY5" fmla="*/ 745502 h 1871210"/>
              <a:gd name="connsiteX6" fmla="*/ 363089 w 1871566"/>
              <a:gd name="connsiteY6" fmla="*/ 0 h 1871210"/>
              <a:gd name="connsiteX0" fmla="*/ 717850 w 1871566"/>
              <a:gd name="connsiteY0" fmla="*/ 0 h 1874977"/>
              <a:gd name="connsiteX1" fmla="*/ 1871566 w 1871566"/>
              <a:gd name="connsiteY1" fmla="*/ 3767 h 1874977"/>
              <a:gd name="connsiteX2" fmla="*/ 1871566 w 1871566"/>
              <a:gd name="connsiteY2" fmla="*/ 1874977 h 1874977"/>
              <a:gd name="connsiteX3" fmla="*/ 356 w 1871566"/>
              <a:gd name="connsiteY3" fmla="*/ 1874977 h 1874977"/>
              <a:gd name="connsiteX4" fmla="*/ 391 w 1871566"/>
              <a:gd name="connsiteY4" fmla="*/ 748148 h 1874977"/>
              <a:gd name="connsiteX5" fmla="*/ 725771 w 1871566"/>
              <a:gd name="connsiteY5" fmla="*/ 749269 h 1874977"/>
              <a:gd name="connsiteX6" fmla="*/ 717850 w 1871566"/>
              <a:gd name="connsiteY6" fmla="*/ 0 h 18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1566" h="1874977">
                <a:moveTo>
                  <a:pt x="717850" y="0"/>
                </a:moveTo>
                <a:lnTo>
                  <a:pt x="1871566" y="3767"/>
                </a:lnTo>
                <a:lnTo>
                  <a:pt x="1871566" y="1874977"/>
                </a:lnTo>
                <a:lnTo>
                  <a:pt x="356" y="1874977"/>
                </a:lnTo>
                <a:cubicBezTo>
                  <a:pt x="-890" y="1371305"/>
                  <a:pt x="1637" y="1251820"/>
                  <a:pt x="391" y="748148"/>
                </a:cubicBezTo>
                <a:lnTo>
                  <a:pt x="725771" y="749269"/>
                </a:lnTo>
                <a:cubicBezTo>
                  <a:pt x="725647" y="628830"/>
                  <a:pt x="717974" y="120439"/>
                  <a:pt x="71785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B2CBDA-F209-23B5-F684-506B2F89E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42948" y="4263678"/>
            <a:ext cx="502920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A04E91-ACC9-84B4-6E71-B013C099F4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7709" y="4286632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FC048A-8FD8-A2CA-BAC2-D59683860B5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55434" y="1705337"/>
            <a:ext cx="2547111" cy="2542032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680210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70585 w 1871210"/>
              <a:gd name="connsiteY5" fmla="*/ 366926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63106 w 1871210"/>
              <a:gd name="connsiteY5" fmla="*/ 361317 h 1871210"/>
              <a:gd name="connsiteX6" fmla="*/ 357124 w 1871210"/>
              <a:gd name="connsiteY6" fmla="*/ 0 h 1871210"/>
              <a:gd name="connsiteX0" fmla="*/ 360863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0863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6472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1413641 w 1874949"/>
              <a:gd name="connsiteY3" fmla="*/ 1868980 h 1871210"/>
              <a:gd name="connsiteX4" fmla="*/ 3739 w 1874949"/>
              <a:gd name="connsiteY4" fmla="*/ 1871210 h 1871210"/>
              <a:gd name="connsiteX5" fmla="*/ 0 w 1874949"/>
              <a:gd name="connsiteY5" fmla="*/ 360195 h 1871210"/>
              <a:gd name="connsiteX6" fmla="*/ 366845 w 1874949"/>
              <a:gd name="connsiteY6" fmla="*/ 361317 h 1871210"/>
              <a:gd name="connsiteX7" fmla="*/ 366472 w 1874949"/>
              <a:gd name="connsiteY7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874949 w 1874949"/>
              <a:gd name="connsiteY3" fmla="*/ 1871210 h 1871210"/>
              <a:gd name="connsiteX4" fmla="*/ 1413641 w 1874949"/>
              <a:gd name="connsiteY4" fmla="*/ 186898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874949 w 1874949"/>
              <a:gd name="connsiteY3" fmla="*/ 1871210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949" h="1871210">
                <a:moveTo>
                  <a:pt x="366472" y="0"/>
                </a:moveTo>
                <a:lnTo>
                  <a:pt x="1874949" y="0"/>
                </a:lnTo>
                <a:cubicBezTo>
                  <a:pt x="1874496" y="298910"/>
                  <a:pt x="1874270" y="469866"/>
                  <a:pt x="1873591" y="939732"/>
                </a:cubicBezTo>
                <a:lnTo>
                  <a:pt x="1416869" y="936353"/>
                </a:lnTo>
                <a:lnTo>
                  <a:pt x="1413641" y="1870850"/>
                </a:lnTo>
                <a:lnTo>
                  <a:pt x="3739" y="1871210"/>
                </a:lnTo>
                <a:cubicBezTo>
                  <a:pt x="2493" y="1367538"/>
                  <a:pt x="1246" y="863867"/>
                  <a:pt x="0" y="360195"/>
                </a:cubicBezTo>
                <a:lnTo>
                  <a:pt x="366845" y="361317"/>
                </a:lnTo>
                <a:cubicBezTo>
                  <a:pt x="366721" y="240878"/>
                  <a:pt x="366596" y="120439"/>
                  <a:pt x="36647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0F009-74A6-968B-B5BA-8E68E31DB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3080" y="1704604"/>
            <a:ext cx="502920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3C044E5-4A21-F80A-7211-7FCAB478DE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7841" y="1717398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9C1A2D-CDC1-39B9-3406-702C5759606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980880" y="2977971"/>
            <a:ext cx="1259595" cy="1264412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680210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70585 w 1871210"/>
              <a:gd name="connsiteY5" fmla="*/ 366926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63106 w 1871210"/>
              <a:gd name="connsiteY5" fmla="*/ 361317 h 1871210"/>
              <a:gd name="connsiteX6" fmla="*/ 357124 w 1871210"/>
              <a:gd name="connsiteY6" fmla="*/ 0 h 1871210"/>
              <a:gd name="connsiteX0" fmla="*/ 360863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0863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6472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729154 w 1874949"/>
              <a:gd name="connsiteY5" fmla="*/ 745502 h 1871210"/>
              <a:gd name="connsiteX6" fmla="*/ 366472 w 1874949"/>
              <a:gd name="connsiteY6" fmla="*/ 0 h 1871210"/>
              <a:gd name="connsiteX0" fmla="*/ 363089 w 1871566"/>
              <a:gd name="connsiteY0" fmla="*/ 0 h 1871210"/>
              <a:gd name="connsiteX1" fmla="*/ 1871566 w 1871566"/>
              <a:gd name="connsiteY1" fmla="*/ 0 h 1871210"/>
              <a:gd name="connsiteX2" fmla="*/ 1871566 w 1871566"/>
              <a:gd name="connsiteY2" fmla="*/ 1871210 h 1871210"/>
              <a:gd name="connsiteX3" fmla="*/ 356 w 1871566"/>
              <a:gd name="connsiteY3" fmla="*/ 1871210 h 1871210"/>
              <a:gd name="connsiteX4" fmla="*/ 391 w 1871566"/>
              <a:gd name="connsiteY4" fmla="*/ 744381 h 1871210"/>
              <a:gd name="connsiteX5" fmla="*/ 725771 w 1871566"/>
              <a:gd name="connsiteY5" fmla="*/ 745502 h 1871210"/>
              <a:gd name="connsiteX6" fmla="*/ 363089 w 1871566"/>
              <a:gd name="connsiteY6" fmla="*/ 0 h 1871210"/>
              <a:gd name="connsiteX0" fmla="*/ 717850 w 1871566"/>
              <a:gd name="connsiteY0" fmla="*/ 0 h 1874977"/>
              <a:gd name="connsiteX1" fmla="*/ 1871566 w 1871566"/>
              <a:gd name="connsiteY1" fmla="*/ 3767 h 1874977"/>
              <a:gd name="connsiteX2" fmla="*/ 1871566 w 1871566"/>
              <a:gd name="connsiteY2" fmla="*/ 1874977 h 1874977"/>
              <a:gd name="connsiteX3" fmla="*/ 356 w 1871566"/>
              <a:gd name="connsiteY3" fmla="*/ 1874977 h 1874977"/>
              <a:gd name="connsiteX4" fmla="*/ 391 w 1871566"/>
              <a:gd name="connsiteY4" fmla="*/ 748148 h 1874977"/>
              <a:gd name="connsiteX5" fmla="*/ 725771 w 1871566"/>
              <a:gd name="connsiteY5" fmla="*/ 749269 h 1874977"/>
              <a:gd name="connsiteX6" fmla="*/ 717850 w 1871566"/>
              <a:gd name="connsiteY6" fmla="*/ 0 h 18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1566" h="1874977">
                <a:moveTo>
                  <a:pt x="717850" y="0"/>
                </a:moveTo>
                <a:lnTo>
                  <a:pt x="1871566" y="3767"/>
                </a:lnTo>
                <a:lnTo>
                  <a:pt x="1871566" y="1874977"/>
                </a:lnTo>
                <a:lnTo>
                  <a:pt x="356" y="1874977"/>
                </a:lnTo>
                <a:cubicBezTo>
                  <a:pt x="-890" y="1371305"/>
                  <a:pt x="1637" y="1251820"/>
                  <a:pt x="391" y="748148"/>
                </a:cubicBezTo>
                <a:lnTo>
                  <a:pt x="725771" y="749269"/>
                </a:lnTo>
                <a:cubicBezTo>
                  <a:pt x="725647" y="628830"/>
                  <a:pt x="717974" y="120439"/>
                  <a:pt x="71785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B2165-B1A3-8452-7D08-93054963A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76417" y="2979034"/>
            <a:ext cx="502920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AE0DFCA-41FA-5066-E84F-7BFD2E8387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45938" y="3001988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8D27C68B-1D08-5291-2CC4-AE22A45C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96080" y="4383073"/>
            <a:ext cx="2052540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12C6F5C0-3B94-DE29-AFC8-E800FB4A2E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96080" y="4673867"/>
            <a:ext cx="2052540" cy="1483840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158E68FE-11AA-D104-7A22-9FD137BD46B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0614" y="2968331"/>
            <a:ext cx="2052540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FA12D083-C3B7-4A09-9635-60ABA54B1E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90614" y="3259125"/>
            <a:ext cx="2052540" cy="891602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Picture Placeholder 26">
            <a:extLst>
              <a:ext uri="{FF2B5EF4-FFF2-40B4-BE49-F238E27FC236}">
                <a16:creationId xmlns:a16="http://schemas.microsoft.com/office/drawing/2014/main" id="{E7068E7E-100A-4416-ADAD-62C7E40DC9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10959" y="4269739"/>
            <a:ext cx="1815775" cy="1815919"/>
          </a:xfrm>
          <a:custGeom>
            <a:avLst/>
            <a:gdLst>
              <a:gd name="connsiteX0" fmla="*/ 0 w 1813600"/>
              <a:gd name="connsiteY0" fmla="*/ 0 h 1813600"/>
              <a:gd name="connsiteX1" fmla="*/ 1813600 w 1813600"/>
              <a:gd name="connsiteY1" fmla="*/ 0 h 1813600"/>
              <a:gd name="connsiteX2" fmla="*/ 1813600 w 1813600"/>
              <a:gd name="connsiteY2" fmla="*/ 1813600 h 1813600"/>
              <a:gd name="connsiteX3" fmla="*/ 0 w 1813600"/>
              <a:gd name="connsiteY3" fmla="*/ 1813600 h 1813600"/>
              <a:gd name="connsiteX4" fmla="*/ 0 w 1813600"/>
              <a:gd name="connsiteY4" fmla="*/ 0 h 1813600"/>
              <a:gd name="connsiteX0" fmla="*/ 2175 w 1815775"/>
              <a:gd name="connsiteY0" fmla="*/ 0 h 1813600"/>
              <a:gd name="connsiteX1" fmla="*/ 1815775 w 1815775"/>
              <a:gd name="connsiteY1" fmla="*/ 0 h 1813600"/>
              <a:gd name="connsiteX2" fmla="*/ 1815775 w 1815775"/>
              <a:gd name="connsiteY2" fmla="*/ 1813600 h 1813600"/>
              <a:gd name="connsiteX3" fmla="*/ 2175 w 1815775"/>
              <a:gd name="connsiteY3" fmla="*/ 1813600 h 1813600"/>
              <a:gd name="connsiteX4" fmla="*/ 0 w 1815775"/>
              <a:gd name="connsiteY4" fmla="*/ 505681 h 1813600"/>
              <a:gd name="connsiteX5" fmla="*/ 2175 w 1815775"/>
              <a:gd name="connsiteY5" fmla="*/ 0 h 1813600"/>
              <a:gd name="connsiteX0" fmla="*/ 2175 w 1815775"/>
              <a:gd name="connsiteY0" fmla="*/ 2319 h 1815919"/>
              <a:gd name="connsiteX1" fmla="*/ 505461 w 1815775"/>
              <a:gd name="connsiteY1" fmla="*/ 0 h 1815919"/>
              <a:gd name="connsiteX2" fmla="*/ 1815775 w 1815775"/>
              <a:gd name="connsiteY2" fmla="*/ 2319 h 1815919"/>
              <a:gd name="connsiteX3" fmla="*/ 1815775 w 1815775"/>
              <a:gd name="connsiteY3" fmla="*/ 1815919 h 1815919"/>
              <a:gd name="connsiteX4" fmla="*/ 2175 w 1815775"/>
              <a:gd name="connsiteY4" fmla="*/ 1815919 h 1815919"/>
              <a:gd name="connsiteX5" fmla="*/ 0 w 1815775"/>
              <a:gd name="connsiteY5" fmla="*/ 508000 h 1815919"/>
              <a:gd name="connsiteX6" fmla="*/ 2175 w 1815775"/>
              <a:gd name="connsiteY6" fmla="*/ 2319 h 1815919"/>
              <a:gd name="connsiteX0" fmla="*/ 505095 w 1815775"/>
              <a:gd name="connsiteY0" fmla="*/ 507779 h 1815919"/>
              <a:gd name="connsiteX1" fmla="*/ 505461 w 1815775"/>
              <a:gd name="connsiteY1" fmla="*/ 0 h 1815919"/>
              <a:gd name="connsiteX2" fmla="*/ 1815775 w 1815775"/>
              <a:gd name="connsiteY2" fmla="*/ 2319 h 1815919"/>
              <a:gd name="connsiteX3" fmla="*/ 1815775 w 1815775"/>
              <a:gd name="connsiteY3" fmla="*/ 1815919 h 1815919"/>
              <a:gd name="connsiteX4" fmla="*/ 2175 w 1815775"/>
              <a:gd name="connsiteY4" fmla="*/ 1815919 h 1815919"/>
              <a:gd name="connsiteX5" fmla="*/ 0 w 1815775"/>
              <a:gd name="connsiteY5" fmla="*/ 508000 h 1815919"/>
              <a:gd name="connsiteX6" fmla="*/ 505095 w 1815775"/>
              <a:gd name="connsiteY6" fmla="*/ 507779 h 181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5775" h="1815919">
                <a:moveTo>
                  <a:pt x="505095" y="507779"/>
                </a:moveTo>
                <a:lnTo>
                  <a:pt x="505461" y="0"/>
                </a:lnTo>
                <a:lnTo>
                  <a:pt x="1815775" y="2319"/>
                </a:lnTo>
                <a:lnTo>
                  <a:pt x="1815775" y="1815919"/>
                </a:lnTo>
                <a:lnTo>
                  <a:pt x="2175" y="1815919"/>
                </a:lnTo>
                <a:cubicBezTo>
                  <a:pt x="1450" y="1369786"/>
                  <a:pt x="725" y="954133"/>
                  <a:pt x="0" y="508000"/>
                </a:cubicBezTo>
                <a:lnTo>
                  <a:pt x="505095" y="50777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C7AA01-CDB4-8425-C177-57BBE5C1A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1517" y="4266384"/>
            <a:ext cx="502920" cy="521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02F5DA6-D555-61CE-791D-D5FEC29A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87704" y="4274440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7" name="Picture Placeholder 26">
            <a:extLst>
              <a:ext uri="{FF2B5EF4-FFF2-40B4-BE49-F238E27FC236}">
                <a16:creationId xmlns:a16="http://schemas.microsoft.com/office/drawing/2014/main" id="{46EF57CD-F1F0-45CD-A774-1000903DF4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14479" y="4246167"/>
            <a:ext cx="1263954" cy="1264998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954"/>
              <a:gd name="connsiteY0" fmla="*/ 0 h 1263606"/>
              <a:gd name="connsiteX1" fmla="*/ 1263606 w 1263954"/>
              <a:gd name="connsiteY1" fmla="*/ 0 h 1263606"/>
              <a:gd name="connsiteX2" fmla="*/ 1263811 w 1263954"/>
              <a:gd name="connsiteY2" fmla="*/ 760173 h 1263606"/>
              <a:gd name="connsiteX3" fmla="*/ 1263606 w 1263954"/>
              <a:gd name="connsiteY3" fmla="*/ 1263606 h 1263606"/>
              <a:gd name="connsiteX4" fmla="*/ 0 w 1263954"/>
              <a:gd name="connsiteY4" fmla="*/ 1263606 h 1263606"/>
              <a:gd name="connsiteX5" fmla="*/ 0 w 1263954"/>
              <a:gd name="connsiteY5" fmla="*/ 0 h 1263606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1263606 w 1263954"/>
              <a:gd name="connsiteY3" fmla="*/ 1263606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592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954" h="1264998">
                <a:moveTo>
                  <a:pt x="0" y="0"/>
                </a:moveTo>
                <a:lnTo>
                  <a:pt x="1263606" y="0"/>
                </a:lnTo>
                <a:cubicBezTo>
                  <a:pt x="1263039" y="245136"/>
                  <a:pt x="1264378" y="515037"/>
                  <a:pt x="1263811" y="760173"/>
                </a:cubicBezTo>
                <a:lnTo>
                  <a:pt x="775926" y="758781"/>
                </a:lnTo>
                <a:cubicBezTo>
                  <a:pt x="776629" y="927520"/>
                  <a:pt x="773523" y="1096259"/>
                  <a:pt x="774226" y="1264998"/>
                </a:cubicBezTo>
                <a:lnTo>
                  <a:pt x="0" y="126360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DD0347-BE7D-FB55-57CC-B4B0FCCE7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8130" y="5006964"/>
            <a:ext cx="502920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83CB30F-09C6-8647-59F0-D6B0D6B293A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60616" y="5063972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8" name="Picture Placeholder 26">
            <a:extLst>
              <a:ext uri="{FF2B5EF4-FFF2-40B4-BE49-F238E27FC236}">
                <a16:creationId xmlns:a16="http://schemas.microsoft.com/office/drawing/2014/main" id="{96B6629B-A998-4E97-AF59-820607964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46361" y="2943224"/>
            <a:ext cx="1264489" cy="1265065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606"/>
              <a:gd name="connsiteY0" fmla="*/ 1459 h 1265065"/>
              <a:gd name="connsiteX1" fmla="*/ 748234 w 1263606"/>
              <a:gd name="connsiteY1" fmla="*/ 0 h 1265065"/>
              <a:gd name="connsiteX2" fmla="*/ 1263606 w 1263606"/>
              <a:gd name="connsiteY2" fmla="*/ 1459 h 1265065"/>
              <a:gd name="connsiteX3" fmla="*/ 1263606 w 1263606"/>
              <a:gd name="connsiteY3" fmla="*/ 1265065 h 1265065"/>
              <a:gd name="connsiteX4" fmla="*/ 0 w 1263606"/>
              <a:gd name="connsiteY4" fmla="*/ 1265065 h 1265065"/>
              <a:gd name="connsiteX5" fmla="*/ 0 w 1263606"/>
              <a:gd name="connsiteY5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7886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92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489" h="1265065">
                <a:moveTo>
                  <a:pt x="0" y="1459"/>
                </a:moveTo>
                <a:lnTo>
                  <a:pt x="748234" y="0"/>
                </a:lnTo>
                <a:cubicBezTo>
                  <a:pt x="748575" y="168126"/>
                  <a:pt x="748745" y="252189"/>
                  <a:pt x="749256" y="504379"/>
                </a:cubicBezTo>
                <a:lnTo>
                  <a:pt x="1264489" y="501651"/>
                </a:lnTo>
                <a:cubicBezTo>
                  <a:pt x="1264195" y="660449"/>
                  <a:pt x="1263900" y="1106267"/>
                  <a:pt x="1263606" y="1265065"/>
                </a:cubicBezTo>
                <a:lnTo>
                  <a:pt x="0" y="1265065"/>
                </a:lnTo>
                <a:lnTo>
                  <a:pt x="0" y="145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B9EFFA-45D4-CCE8-DF6C-EFCFD9C9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98431" y="2941320"/>
            <a:ext cx="512444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7D28D88-116D-2660-3788-028B12AE0F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077476" y="2958559"/>
            <a:ext cx="555625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2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D181B8B5-0848-A17B-8BD4-9041A2D3C4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37402" y="5098637"/>
            <a:ext cx="1815775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BFEAF6A5-71C1-3E2F-0727-EC0A52757CD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37402" y="5389431"/>
            <a:ext cx="1815775" cy="891602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0DC15229-656A-E08C-C8A9-31E379B2A6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756681" y="2931160"/>
            <a:ext cx="1264489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E4BCDCAD-B923-143F-8287-866CF62CAB2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756681" y="3221954"/>
            <a:ext cx="1264489" cy="891602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5096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84" userDrawn="1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974F-00CB-42EC-BC7B-353EF1787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19050"/>
            <a:ext cx="11731752" cy="96012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F2CA399E-F3FC-9D5D-54EC-6097F56030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34514" y="1702626"/>
            <a:ext cx="1631266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053EDF29-E5E0-5D85-FA67-E90934C17D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4514" y="1917220"/>
            <a:ext cx="1631266" cy="816261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5DE8CFDB-C343-BBF5-6954-B3C0C1234C6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23" y="2879788"/>
            <a:ext cx="1899225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A6C58B81-BC0F-2219-1487-F521340FABD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723" y="3079142"/>
            <a:ext cx="1899225" cy="816261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59CE16-1197-7AC0-0667-F86921AC51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61551" y="2902648"/>
            <a:ext cx="1097280" cy="1097280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680210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70585 w 1871210"/>
              <a:gd name="connsiteY5" fmla="*/ 366926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63106 w 1871210"/>
              <a:gd name="connsiteY5" fmla="*/ 361317 h 1871210"/>
              <a:gd name="connsiteX6" fmla="*/ 357124 w 1871210"/>
              <a:gd name="connsiteY6" fmla="*/ 0 h 1871210"/>
              <a:gd name="connsiteX0" fmla="*/ 360863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0863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6472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729154 w 1874949"/>
              <a:gd name="connsiteY5" fmla="*/ 745502 h 1871210"/>
              <a:gd name="connsiteX6" fmla="*/ 366472 w 1874949"/>
              <a:gd name="connsiteY6" fmla="*/ 0 h 1871210"/>
              <a:gd name="connsiteX0" fmla="*/ 363089 w 1871566"/>
              <a:gd name="connsiteY0" fmla="*/ 0 h 1871210"/>
              <a:gd name="connsiteX1" fmla="*/ 1871566 w 1871566"/>
              <a:gd name="connsiteY1" fmla="*/ 0 h 1871210"/>
              <a:gd name="connsiteX2" fmla="*/ 1871566 w 1871566"/>
              <a:gd name="connsiteY2" fmla="*/ 1871210 h 1871210"/>
              <a:gd name="connsiteX3" fmla="*/ 356 w 1871566"/>
              <a:gd name="connsiteY3" fmla="*/ 1871210 h 1871210"/>
              <a:gd name="connsiteX4" fmla="*/ 391 w 1871566"/>
              <a:gd name="connsiteY4" fmla="*/ 744381 h 1871210"/>
              <a:gd name="connsiteX5" fmla="*/ 725771 w 1871566"/>
              <a:gd name="connsiteY5" fmla="*/ 745502 h 1871210"/>
              <a:gd name="connsiteX6" fmla="*/ 363089 w 1871566"/>
              <a:gd name="connsiteY6" fmla="*/ 0 h 1871210"/>
              <a:gd name="connsiteX0" fmla="*/ 717850 w 1871566"/>
              <a:gd name="connsiteY0" fmla="*/ 0 h 1874977"/>
              <a:gd name="connsiteX1" fmla="*/ 1871566 w 1871566"/>
              <a:gd name="connsiteY1" fmla="*/ 3767 h 1874977"/>
              <a:gd name="connsiteX2" fmla="*/ 1871566 w 1871566"/>
              <a:gd name="connsiteY2" fmla="*/ 1874977 h 1874977"/>
              <a:gd name="connsiteX3" fmla="*/ 356 w 1871566"/>
              <a:gd name="connsiteY3" fmla="*/ 1874977 h 1874977"/>
              <a:gd name="connsiteX4" fmla="*/ 391 w 1871566"/>
              <a:gd name="connsiteY4" fmla="*/ 748148 h 1874977"/>
              <a:gd name="connsiteX5" fmla="*/ 725771 w 1871566"/>
              <a:gd name="connsiteY5" fmla="*/ 749269 h 1874977"/>
              <a:gd name="connsiteX6" fmla="*/ 717850 w 1871566"/>
              <a:gd name="connsiteY6" fmla="*/ 0 h 18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1566" h="1874977">
                <a:moveTo>
                  <a:pt x="717850" y="0"/>
                </a:moveTo>
                <a:lnTo>
                  <a:pt x="1871566" y="3767"/>
                </a:lnTo>
                <a:lnTo>
                  <a:pt x="1871566" y="1874977"/>
                </a:lnTo>
                <a:lnTo>
                  <a:pt x="356" y="1874977"/>
                </a:lnTo>
                <a:cubicBezTo>
                  <a:pt x="-890" y="1371305"/>
                  <a:pt x="1637" y="1251820"/>
                  <a:pt x="391" y="748148"/>
                </a:cubicBezTo>
                <a:lnTo>
                  <a:pt x="725771" y="749269"/>
                </a:lnTo>
                <a:cubicBezTo>
                  <a:pt x="725647" y="628830"/>
                  <a:pt x="717974" y="120439"/>
                  <a:pt x="71785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E868C-DEA1-4454-46D8-AB7184D72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61933" y="2905505"/>
            <a:ext cx="438912" cy="438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B73693A-CEC0-B604-5E5B-0D615F4106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61551" y="2917888"/>
            <a:ext cx="472250" cy="595696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19BA8EA-A8D5-6187-8BC5-C72EBB934A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8154" y="1725658"/>
            <a:ext cx="2284741" cy="2275966"/>
          </a:xfrm>
          <a:custGeom>
            <a:avLst/>
            <a:gdLst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663088 h 1871210"/>
              <a:gd name="connsiteX5" fmla="*/ 680210 w 1871210"/>
              <a:gd name="connsiteY5" fmla="*/ 663088 h 1871210"/>
              <a:gd name="connsiteX0" fmla="*/ 680210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680210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680210 w 1871210"/>
              <a:gd name="connsiteY5" fmla="*/ 663088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70585 w 1871210"/>
              <a:gd name="connsiteY5" fmla="*/ 366926 h 1871210"/>
              <a:gd name="connsiteX6" fmla="*/ 357124 w 1871210"/>
              <a:gd name="connsiteY6" fmla="*/ 0 h 1871210"/>
              <a:gd name="connsiteX0" fmla="*/ 357124 w 1871210"/>
              <a:gd name="connsiteY0" fmla="*/ 0 h 1871210"/>
              <a:gd name="connsiteX1" fmla="*/ 1871210 w 1871210"/>
              <a:gd name="connsiteY1" fmla="*/ 0 h 1871210"/>
              <a:gd name="connsiteX2" fmla="*/ 1871210 w 1871210"/>
              <a:gd name="connsiteY2" fmla="*/ 1871210 h 1871210"/>
              <a:gd name="connsiteX3" fmla="*/ 0 w 1871210"/>
              <a:gd name="connsiteY3" fmla="*/ 1871210 h 1871210"/>
              <a:gd name="connsiteX4" fmla="*/ 0 w 1871210"/>
              <a:gd name="connsiteY4" fmla="*/ 348976 h 1871210"/>
              <a:gd name="connsiteX5" fmla="*/ 363106 w 1871210"/>
              <a:gd name="connsiteY5" fmla="*/ 361317 h 1871210"/>
              <a:gd name="connsiteX6" fmla="*/ 357124 w 1871210"/>
              <a:gd name="connsiteY6" fmla="*/ 0 h 1871210"/>
              <a:gd name="connsiteX0" fmla="*/ 360863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0863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3739 w 1874949"/>
              <a:gd name="connsiteY3" fmla="*/ 1871210 h 1871210"/>
              <a:gd name="connsiteX4" fmla="*/ 0 w 1874949"/>
              <a:gd name="connsiteY4" fmla="*/ 360195 h 1871210"/>
              <a:gd name="connsiteX5" fmla="*/ 366845 w 1874949"/>
              <a:gd name="connsiteY5" fmla="*/ 361317 h 1871210"/>
              <a:gd name="connsiteX6" fmla="*/ 366472 w 1874949"/>
              <a:gd name="connsiteY6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4949 w 1874949"/>
              <a:gd name="connsiteY2" fmla="*/ 1871210 h 1871210"/>
              <a:gd name="connsiteX3" fmla="*/ 1413641 w 1874949"/>
              <a:gd name="connsiteY3" fmla="*/ 1868980 h 1871210"/>
              <a:gd name="connsiteX4" fmla="*/ 3739 w 1874949"/>
              <a:gd name="connsiteY4" fmla="*/ 1871210 h 1871210"/>
              <a:gd name="connsiteX5" fmla="*/ 0 w 1874949"/>
              <a:gd name="connsiteY5" fmla="*/ 360195 h 1871210"/>
              <a:gd name="connsiteX6" fmla="*/ 366845 w 1874949"/>
              <a:gd name="connsiteY6" fmla="*/ 361317 h 1871210"/>
              <a:gd name="connsiteX7" fmla="*/ 366472 w 1874949"/>
              <a:gd name="connsiteY7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874949 w 1874949"/>
              <a:gd name="connsiteY3" fmla="*/ 1871210 h 1871210"/>
              <a:gd name="connsiteX4" fmla="*/ 1413641 w 1874949"/>
              <a:gd name="connsiteY4" fmla="*/ 186898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874949 w 1874949"/>
              <a:gd name="connsiteY3" fmla="*/ 1871210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4949"/>
              <a:gd name="connsiteY0" fmla="*/ 0 h 1871210"/>
              <a:gd name="connsiteX1" fmla="*/ 1874949 w 1874949"/>
              <a:gd name="connsiteY1" fmla="*/ 0 h 1871210"/>
              <a:gd name="connsiteX2" fmla="*/ 1873591 w 1874949"/>
              <a:gd name="connsiteY2" fmla="*/ 939732 h 1871210"/>
              <a:gd name="connsiteX3" fmla="*/ 1416869 w 1874949"/>
              <a:gd name="connsiteY3" fmla="*/ 936353 h 1871210"/>
              <a:gd name="connsiteX4" fmla="*/ 1413641 w 1874949"/>
              <a:gd name="connsiteY4" fmla="*/ 1870850 h 1871210"/>
              <a:gd name="connsiteX5" fmla="*/ 3739 w 1874949"/>
              <a:gd name="connsiteY5" fmla="*/ 1871210 h 1871210"/>
              <a:gd name="connsiteX6" fmla="*/ 0 w 1874949"/>
              <a:gd name="connsiteY6" fmla="*/ 360195 h 1871210"/>
              <a:gd name="connsiteX7" fmla="*/ 366845 w 1874949"/>
              <a:gd name="connsiteY7" fmla="*/ 361317 h 1871210"/>
              <a:gd name="connsiteX8" fmla="*/ 366472 w 1874949"/>
              <a:gd name="connsiteY8" fmla="*/ 0 h 1871210"/>
              <a:gd name="connsiteX0" fmla="*/ 366472 w 1875190"/>
              <a:gd name="connsiteY0" fmla="*/ 0 h 1871210"/>
              <a:gd name="connsiteX1" fmla="*/ 1874949 w 1875190"/>
              <a:gd name="connsiteY1" fmla="*/ 0 h 1871210"/>
              <a:gd name="connsiteX2" fmla="*/ 1873591 w 1875190"/>
              <a:gd name="connsiteY2" fmla="*/ 939732 h 1871210"/>
              <a:gd name="connsiteX3" fmla="*/ 1875190 w 1875190"/>
              <a:gd name="connsiteY3" fmla="*/ 1847526 h 1871210"/>
              <a:gd name="connsiteX4" fmla="*/ 1413641 w 1875190"/>
              <a:gd name="connsiteY4" fmla="*/ 1870850 h 1871210"/>
              <a:gd name="connsiteX5" fmla="*/ 3739 w 1875190"/>
              <a:gd name="connsiteY5" fmla="*/ 1871210 h 1871210"/>
              <a:gd name="connsiteX6" fmla="*/ 0 w 1875190"/>
              <a:gd name="connsiteY6" fmla="*/ 360195 h 1871210"/>
              <a:gd name="connsiteX7" fmla="*/ 366845 w 1875190"/>
              <a:gd name="connsiteY7" fmla="*/ 361317 h 1871210"/>
              <a:gd name="connsiteX8" fmla="*/ 366472 w 1875190"/>
              <a:gd name="connsiteY8" fmla="*/ 0 h 1871210"/>
              <a:gd name="connsiteX0" fmla="*/ 366472 w 1874949"/>
              <a:gd name="connsiteY0" fmla="*/ 0 h 1872605"/>
              <a:gd name="connsiteX1" fmla="*/ 1874949 w 1874949"/>
              <a:gd name="connsiteY1" fmla="*/ 0 h 1872605"/>
              <a:gd name="connsiteX2" fmla="*/ 1873591 w 1874949"/>
              <a:gd name="connsiteY2" fmla="*/ 939732 h 1872605"/>
              <a:gd name="connsiteX3" fmla="*/ 1866857 w 1874949"/>
              <a:gd name="connsiteY3" fmla="*/ 1872605 h 1872605"/>
              <a:gd name="connsiteX4" fmla="*/ 1413641 w 1874949"/>
              <a:gd name="connsiteY4" fmla="*/ 1870850 h 1872605"/>
              <a:gd name="connsiteX5" fmla="*/ 3739 w 1874949"/>
              <a:gd name="connsiteY5" fmla="*/ 1871210 h 1872605"/>
              <a:gd name="connsiteX6" fmla="*/ 0 w 1874949"/>
              <a:gd name="connsiteY6" fmla="*/ 360195 h 1872605"/>
              <a:gd name="connsiteX7" fmla="*/ 366845 w 1874949"/>
              <a:gd name="connsiteY7" fmla="*/ 361317 h 1872605"/>
              <a:gd name="connsiteX8" fmla="*/ 366472 w 1874949"/>
              <a:gd name="connsiteY8" fmla="*/ 0 h 1872605"/>
              <a:gd name="connsiteX0" fmla="*/ 366472 w 1874949"/>
              <a:gd name="connsiteY0" fmla="*/ 0 h 1872605"/>
              <a:gd name="connsiteX1" fmla="*/ 974084 w 1874949"/>
              <a:gd name="connsiteY1" fmla="*/ 224 h 1872605"/>
              <a:gd name="connsiteX2" fmla="*/ 1874949 w 1874949"/>
              <a:gd name="connsiteY2" fmla="*/ 0 h 1872605"/>
              <a:gd name="connsiteX3" fmla="*/ 1873591 w 1874949"/>
              <a:gd name="connsiteY3" fmla="*/ 939732 h 1872605"/>
              <a:gd name="connsiteX4" fmla="*/ 1866857 w 1874949"/>
              <a:gd name="connsiteY4" fmla="*/ 1872605 h 1872605"/>
              <a:gd name="connsiteX5" fmla="*/ 1413641 w 1874949"/>
              <a:gd name="connsiteY5" fmla="*/ 1870850 h 1872605"/>
              <a:gd name="connsiteX6" fmla="*/ 3739 w 1874949"/>
              <a:gd name="connsiteY6" fmla="*/ 1871210 h 1872605"/>
              <a:gd name="connsiteX7" fmla="*/ 0 w 1874949"/>
              <a:gd name="connsiteY7" fmla="*/ 360195 h 1872605"/>
              <a:gd name="connsiteX8" fmla="*/ 366845 w 1874949"/>
              <a:gd name="connsiteY8" fmla="*/ 361317 h 1872605"/>
              <a:gd name="connsiteX9" fmla="*/ 366472 w 1874949"/>
              <a:gd name="connsiteY9" fmla="*/ 0 h 1872605"/>
              <a:gd name="connsiteX0" fmla="*/ 366472 w 1941033"/>
              <a:gd name="connsiteY0" fmla="*/ 0 h 1872605"/>
              <a:gd name="connsiteX1" fmla="*/ 974084 w 1941033"/>
              <a:gd name="connsiteY1" fmla="*/ 224 h 1872605"/>
              <a:gd name="connsiteX2" fmla="*/ 1874949 w 1941033"/>
              <a:gd name="connsiteY2" fmla="*/ 0 h 1872605"/>
              <a:gd name="connsiteX3" fmla="*/ 1872497 w 1941033"/>
              <a:gd name="connsiteY3" fmla="*/ 340346 h 1872605"/>
              <a:gd name="connsiteX4" fmla="*/ 1873591 w 1941033"/>
              <a:gd name="connsiteY4" fmla="*/ 939732 h 1872605"/>
              <a:gd name="connsiteX5" fmla="*/ 1866857 w 1941033"/>
              <a:gd name="connsiteY5" fmla="*/ 1872605 h 1872605"/>
              <a:gd name="connsiteX6" fmla="*/ 1413641 w 1941033"/>
              <a:gd name="connsiteY6" fmla="*/ 1870850 h 1872605"/>
              <a:gd name="connsiteX7" fmla="*/ 3739 w 1941033"/>
              <a:gd name="connsiteY7" fmla="*/ 1871210 h 1872605"/>
              <a:gd name="connsiteX8" fmla="*/ 0 w 1941033"/>
              <a:gd name="connsiteY8" fmla="*/ 360195 h 1872605"/>
              <a:gd name="connsiteX9" fmla="*/ 366845 w 1941033"/>
              <a:gd name="connsiteY9" fmla="*/ 361317 h 1872605"/>
              <a:gd name="connsiteX10" fmla="*/ 366472 w 1941033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8098 w 1873916"/>
              <a:gd name="connsiteY2" fmla="*/ 296236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8098 w 1873916"/>
              <a:gd name="connsiteY2" fmla="*/ 338556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6536 w 1873916"/>
              <a:gd name="connsiteY2" fmla="*/ 407521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3411 w 1873916"/>
              <a:gd name="connsiteY2" fmla="*/ 456110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1848 w 1873916"/>
              <a:gd name="connsiteY2" fmla="*/ 503132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68723 w 1873916"/>
              <a:gd name="connsiteY2" fmla="*/ 452976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3411 w 1873916"/>
              <a:gd name="connsiteY2" fmla="*/ 452976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6536 w 1873916"/>
              <a:gd name="connsiteY2" fmla="*/ 451409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6536 w 1873916"/>
              <a:gd name="connsiteY2" fmla="*/ 451409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4973 w 1873916"/>
              <a:gd name="connsiteY2" fmla="*/ 451409 h 1872605"/>
              <a:gd name="connsiteX3" fmla="*/ 1872497 w 1873916"/>
              <a:gd name="connsiteY3" fmla="*/ 340346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4973 w 1873916"/>
              <a:gd name="connsiteY2" fmla="*/ 451409 h 1872605"/>
              <a:gd name="connsiteX3" fmla="*/ 1872497 w 1873916"/>
              <a:gd name="connsiteY3" fmla="*/ 445361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4973 w 1873916"/>
              <a:gd name="connsiteY2" fmla="*/ 451409 h 1872605"/>
              <a:gd name="connsiteX3" fmla="*/ 1872497 w 1873916"/>
              <a:gd name="connsiteY3" fmla="*/ 445361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  <a:gd name="connsiteX0" fmla="*/ 366472 w 1873916"/>
              <a:gd name="connsiteY0" fmla="*/ 0 h 1872605"/>
              <a:gd name="connsiteX1" fmla="*/ 974084 w 1873916"/>
              <a:gd name="connsiteY1" fmla="*/ 224 h 1872605"/>
              <a:gd name="connsiteX2" fmla="*/ 974973 w 1873916"/>
              <a:gd name="connsiteY2" fmla="*/ 451409 h 1872605"/>
              <a:gd name="connsiteX3" fmla="*/ 1872497 w 1873916"/>
              <a:gd name="connsiteY3" fmla="*/ 445361 h 1872605"/>
              <a:gd name="connsiteX4" fmla="*/ 1873591 w 1873916"/>
              <a:gd name="connsiteY4" fmla="*/ 939732 h 1872605"/>
              <a:gd name="connsiteX5" fmla="*/ 1866857 w 1873916"/>
              <a:gd name="connsiteY5" fmla="*/ 1872605 h 1872605"/>
              <a:gd name="connsiteX6" fmla="*/ 1413641 w 1873916"/>
              <a:gd name="connsiteY6" fmla="*/ 1870850 h 1872605"/>
              <a:gd name="connsiteX7" fmla="*/ 3739 w 1873916"/>
              <a:gd name="connsiteY7" fmla="*/ 1871210 h 1872605"/>
              <a:gd name="connsiteX8" fmla="*/ 0 w 1873916"/>
              <a:gd name="connsiteY8" fmla="*/ 360195 h 1872605"/>
              <a:gd name="connsiteX9" fmla="*/ 366845 w 1873916"/>
              <a:gd name="connsiteY9" fmla="*/ 361317 h 1872605"/>
              <a:gd name="connsiteX10" fmla="*/ 366472 w 1873916"/>
              <a:gd name="connsiteY10" fmla="*/ 0 h 1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916" h="1872605">
                <a:moveTo>
                  <a:pt x="366472" y="0"/>
                </a:moveTo>
                <a:lnTo>
                  <a:pt x="974084" y="224"/>
                </a:lnTo>
                <a:cubicBezTo>
                  <a:pt x="974901" y="135990"/>
                  <a:pt x="974156" y="315643"/>
                  <a:pt x="974973" y="451409"/>
                </a:cubicBezTo>
                <a:lnTo>
                  <a:pt x="1872497" y="445361"/>
                </a:lnTo>
                <a:cubicBezTo>
                  <a:pt x="1872271" y="601983"/>
                  <a:pt x="1874791" y="663457"/>
                  <a:pt x="1873591" y="939732"/>
                </a:cubicBezTo>
                <a:cubicBezTo>
                  <a:pt x="1871346" y="1250690"/>
                  <a:pt x="1869102" y="1561647"/>
                  <a:pt x="1866857" y="1872605"/>
                </a:cubicBezTo>
                <a:lnTo>
                  <a:pt x="1413641" y="1870850"/>
                </a:lnTo>
                <a:lnTo>
                  <a:pt x="3739" y="1871210"/>
                </a:lnTo>
                <a:cubicBezTo>
                  <a:pt x="2493" y="1367538"/>
                  <a:pt x="1246" y="863867"/>
                  <a:pt x="0" y="360195"/>
                </a:cubicBezTo>
                <a:lnTo>
                  <a:pt x="366845" y="361317"/>
                </a:lnTo>
                <a:cubicBezTo>
                  <a:pt x="366721" y="240878"/>
                  <a:pt x="366596" y="120439"/>
                  <a:pt x="36647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BD3B9-890A-C54F-D361-2D5070EF9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25800" y="1724924"/>
            <a:ext cx="4572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633D8C6-B043-FBE6-CCC9-BCB26D904F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10561" y="1743814"/>
            <a:ext cx="526287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F0E5CC64-603E-9F86-87A0-03694E32737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50950" y="4698067"/>
            <a:ext cx="1899225" cy="19983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CB28A5F-A9F3-CCB6-D9D2-1B7B7FC67C3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50950" y="4909613"/>
            <a:ext cx="1899225" cy="816261"/>
          </a:xfrm>
        </p:spPr>
        <p:txBody>
          <a:bodyPr lIns="0" tIns="0" r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26">
            <a:extLst>
              <a:ext uri="{FF2B5EF4-FFF2-40B4-BE49-F238E27FC236}">
                <a16:creationId xmlns:a16="http://schemas.microsoft.com/office/drawing/2014/main" id="{596563D5-3A19-5EBF-E6DB-A8507CCC2F6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417930" y="1167921"/>
            <a:ext cx="1094966" cy="1115568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606"/>
              <a:gd name="connsiteY0" fmla="*/ 1459 h 1265065"/>
              <a:gd name="connsiteX1" fmla="*/ 748234 w 1263606"/>
              <a:gd name="connsiteY1" fmla="*/ 0 h 1265065"/>
              <a:gd name="connsiteX2" fmla="*/ 1263606 w 1263606"/>
              <a:gd name="connsiteY2" fmla="*/ 1459 h 1265065"/>
              <a:gd name="connsiteX3" fmla="*/ 1263606 w 1263606"/>
              <a:gd name="connsiteY3" fmla="*/ 1265065 h 1265065"/>
              <a:gd name="connsiteX4" fmla="*/ 0 w 1263606"/>
              <a:gd name="connsiteY4" fmla="*/ 1265065 h 1265065"/>
              <a:gd name="connsiteX5" fmla="*/ 0 w 1263606"/>
              <a:gd name="connsiteY5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7886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92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83432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489" h="1265065">
                <a:moveTo>
                  <a:pt x="0" y="1459"/>
                </a:moveTo>
                <a:lnTo>
                  <a:pt x="783432" y="0"/>
                </a:lnTo>
                <a:cubicBezTo>
                  <a:pt x="783773" y="168126"/>
                  <a:pt x="788343" y="208983"/>
                  <a:pt x="788854" y="461173"/>
                </a:cubicBezTo>
                <a:lnTo>
                  <a:pt x="1264489" y="460605"/>
                </a:lnTo>
                <a:cubicBezTo>
                  <a:pt x="1264195" y="619403"/>
                  <a:pt x="1263900" y="1106267"/>
                  <a:pt x="1263606" y="1265065"/>
                </a:cubicBezTo>
                <a:lnTo>
                  <a:pt x="0" y="1265065"/>
                </a:lnTo>
                <a:lnTo>
                  <a:pt x="0" y="145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7A614F-2A6A-90DA-E3DA-4EB054649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97609" y="1167921"/>
            <a:ext cx="415286" cy="40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5D39481-5CA3-B2BA-2BCB-AD11156A55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35150" y="1187572"/>
            <a:ext cx="490258" cy="694859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FDB6DB-B480-10EA-FD0C-CE2FB4B462A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403845" y="4030281"/>
            <a:ext cx="1097280" cy="1097979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  <a:gd name="connsiteX4" fmla="*/ 0 w 1097280"/>
              <a:gd name="connsiteY4" fmla="*/ 0 h 1097280"/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  <a:gd name="connsiteX4" fmla="*/ 317 w 1097280"/>
              <a:gd name="connsiteY4" fmla="*/ 667324 h 1097280"/>
              <a:gd name="connsiteX5" fmla="*/ 0 w 1097280"/>
              <a:gd name="connsiteY5" fmla="*/ 0 h 1097280"/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  <a:gd name="connsiteX4" fmla="*/ 317 w 1097280"/>
              <a:gd name="connsiteY4" fmla="*/ 657799 h 1097280"/>
              <a:gd name="connsiteX5" fmla="*/ 0 w 1097280"/>
              <a:gd name="connsiteY5" fmla="*/ 0 h 1097280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0 w 1097280"/>
              <a:gd name="connsiteY4" fmla="*/ 1097280 h 1097979"/>
              <a:gd name="connsiteX5" fmla="*/ 317 w 1097280"/>
              <a:gd name="connsiteY5" fmla="*/ 657799 h 1097979"/>
              <a:gd name="connsiteX6" fmla="*/ 0 w 1097280"/>
              <a:gd name="connsiteY6" fmla="*/ 0 h 1097979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440055 w 1097280"/>
              <a:gd name="connsiteY4" fmla="*/ 668655 h 1097979"/>
              <a:gd name="connsiteX5" fmla="*/ 317 w 1097280"/>
              <a:gd name="connsiteY5" fmla="*/ 657799 h 1097979"/>
              <a:gd name="connsiteX6" fmla="*/ 0 w 1097280"/>
              <a:gd name="connsiteY6" fmla="*/ 0 h 1097979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440055 w 1097280"/>
              <a:gd name="connsiteY4" fmla="*/ 668655 h 1097979"/>
              <a:gd name="connsiteX5" fmla="*/ 317 w 1097280"/>
              <a:gd name="connsiteY5" fmla="*/ 657799 h 1097979"/>
              <a:gd name="connsiteX6" fmla="*/ 0 w 1097280"/>
              <a:gd name="connsiteY6" fmla="*/ 0 h 1097979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440055 w 1097280"/>
              <a:gd name="connsiteY4" fmla="*/ 668655 h 1097979"/>
              <a:gd name="connsiteX5" fmla="*/ 317 w 1097280"/>
              <a:gd name="connsiteY5" fmla="*/ 657799 h 1097979"/>
              <a:gd name="connsiteX6" fmla="*/ 0 w 1097280"/>
              <a:gd name="connsiteY6" fmla="*/ 0 h 1097979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441960 w 1097280"/>
              <a:gd name="connsiteY4" fmla="*/ 659130 h 1097979"/>
              <a:gd name="connsiteX5" fmla="*/ 317 w 1097280"/>
              <a:gd name="connsiteY5" fmla="*/ 657799 h 1097979"/>
              <a:gd name="connsiteX6" fmla="*/ 0 w 1097280"/>
              <a:gd name="connsiteY6" fmla="*/ 0 h 1097979"/>
              <a:gd name="connsiteX0" fmla="*/ 0 w 1097280"/>
              <a:gd name="connsiteY0" fmla="*/ 0 h 1097979"/>
              <a:gd name="connsiteX1" fmla="*/ 1097280 w 1097280"/>
              <a:gd name="connsiteY1" fmla="*/ 0 h 1097979"/>
              <a:gd name="connsiteX2" fmla="*/ 1097280 w 1097280"/>
              <a:gd name="connsiteY2" fmla="*/ 1097280 h 1097979"/>
              <a:gd name="connsiteX3" fmla="*/ 442475 w 1097280"/>
              <a:gd name="connsiteY3" fmla="*/ 1097979 h 1097979"/>
              <a:gd name="connsiteX4" fmla="*/ 441960 w 1097280"/>
              <a:gd name="connsiteY4" fmla="*/ 659130 h 1097979"/>
              <a:gd name="connsiteX5" fmla="*/ 317 w 1097280"/>
              <a:gd name="connsiteY5" fmla="*/ 661609 h 1097979"/>
              <a:gd name="connsiteX6" fmla="*/ 0 w 1097280"/>
              <a:gd name="connsiteY6" fmla="*/ 0 h 109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1097979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442475" y="1097979"/>
                </a:lnTo>
                <a:cubicBezTo>
                  <a:pt x="441668" y="954871"/>
                  <a:pt x="442767" y="802238"/>
                  <a:pt x="441960" y="659130"/>
                </a:cubicBezTo>
                <a:lnTo>
                  <a:pt x="317" y="661609"/>
                </a:lnTo>
                <a:cubicBezTo>
                  <a:pt x="211" y="439168"/>
                  <a:pt x="106" y="222441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35692F-3E06-23F6-A809-1C63FCBA3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03373" y="4690361"/>
            <a:ext cx="448661" cy="438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CD28743F-2ED1-02A5-D909-8DE16DE3A63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02992" y="4716079"/>
            <a:ext cx="472250" cy="595696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A521480E-98BD-B6DB-09E5-5615091E381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27575" y="1131757"/>
            <a:ext cx="1899225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F1BF49E0-6A43-837E-831A-A8B47C46D40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627575" y="1343303"/>
            <a:ext cx="1899225" cy="816261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6F9BFDCB-AD16-A732-BE0B-520B670C8BC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545667" y="2902648"/>
            <a:ext cx="1094966" cy="1115568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606"/>
              <a:gd name="connsiteY0" fmla="*/ 1459 h 1265065"/>
              <a:gd name="connsiteX1" fmla="*/ 748234 w 1263606"/>
              <a:gd name="connsiteY1" fmla="*/ 0 h 1265065"/>
              <a:gd name="connsiteX2" fmla="*/ 1263606 w 1263606"/>
              <a:gd name="connsiteY2" fmla="*/ 1459 h 1265065"/>
              <a:gd name="connsiteX3" fmla="*/ 1263606 w 1263606"/>
              <a:gd name="connsiteY3" fmla="*/ 1265065 h 1265065"/>
              <a:gd name="connsiteX4" fmla="*/ 0 w 1263606"/>
              <a:gd name="connsiteY4" fmla="*/ 1265065 h 1265065"/>
              <a:gd name="connsiteX5" fmla="*/ 0 w 1263606"/>
              <a:gd name="connsiteY5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7886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92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83432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489" h="1265065">
                <a:moveTo>
                  <a:pt x="0" y="1459"/>
                </a:moveTo>
                <a:lnTo>
                  <a:pt x="783432" y="0"/>
                </a:lnTo>
                <a:cubicBezTo>
                  <a:pt x="783773" y="168126"/>
                  <a:pt x="788343" y="208983"/>
                  <a:pt x="788854" y="461173"/>
                </a:cubicBezTo>
                <a:lnTo>
                  <a:pt x="1264489" y="460605"/>
                </a:lnTo>
                <a:cubicBezTo>
                  <a:pt x="1264195" y="619403"/>
                  <a:pt x="1263900" y="1106267"/>
                  <a:pt x="1263606" y="1265065"/>
                </a:cubicBezTo>
                <a:lnTo>
                  <a:pt x="0" y="1265065"/>
                </a:lnTo>
                <a:lnTo>
                  <a:pt x="0" y="145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DFA11-F494-6039-3922-87D4682F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5346" y="2902648"/>
            <a:ext cx="415286" cy="40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A31D76B-39FD-EE01-778F-E9AAF334F9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92574" y="2922299"/>
            <a:ext cx="460571" cy="694859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1C783F20-2015-1E2B-9D5A-64883877001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764648" y="2875978"/>
            <a:ext cx="1899225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64EAF926-3B7B-E98F-6A50-81D38FDA13B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764648" y="3087524"/>
            <a:ext cx="1899225" cy="816261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6">
            <a:extLst>
              <a:ext uri="{FF2B5EF4-FFF2-40B4-BE49-F238E27FC236}">
                <a16:creationId xmlns:a16="http://schemas.microsoft.com/office/drawing/2014/main" id="{F11B6317-0447-F54B-50E4-E9E9D478A53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545667" y="4028376"/>
            <a:ext cx="2283740" cy="2284795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954"/>
              <a:gd name="connsiteY0" fmla="*/ 0 h 1263606"/>
              <a:gd name="connsiteX1" fmla="*/ 1263606 w 1263954"/>
              <a:gd name="connsiteY1" fmla="*/ 0 h 1263606"/>
              <a:gd name="connsiteX2" fmla="*/ 1263811 w 1263954"/>
              <a:gd name="connsiteY2" fmla="*/ 760173 h 1263606"/>
              <a:gd name="connsiteX3" fmla="*/ 1263606 w 1263954"/>
              <a:gd name="connsiteY3" fmla="*/ 1263606 h 1263606"/>
              <a:gd name="connsiteX4" fmla="*/ 0 w 1263954"/>
              <a:gd name="connsiteY4" fmla="*/ 1263606 h 1263606"/>
              <a:gd name="connsiteX5" fmla="*/ 0 w 1263954"/>
              <a:gd name="connsiteY5" fmla="*/ 0 h 1263606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1263606 w 1263954"/>
              <a:gd name="connsiteY3" fmla="*/ 1263606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592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1042487 w 1263954"/>
              <a:gd name="connsiteY3" fmla="*/ 1041682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1043545 w 1263954"/>
              <a:gd name="connsiteY3" fmla="*/ 1045904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8082"/>
              <a:gd name="connsiteY0" fmla="*/ 0 h 1264998"/>
              <a:gd name="connsiteX1" fmla="*/ 1263606 w 1268082"/>
              <a:gd name="connsiteY1" fmla="*/ 0 h 1264998"/>
              <a:gd name="connsiteX2" fmla="*/ 1268042 w 1268082"/>
              <a:gd name="connsiteY2" fmla="*/ 1046241 h 1264998"/>
              <a:gd name="connsiteX3" fmla="*/ 1043545 w 1268082"/>
              <a:gd name="connsiteY3" fmla="*/ 1045904 h 1264998"/>
              <a:gd name="connsiteX4" fmla="*/ 774226 w 1268082"/>
              <a:gd name="connsiteY4" fmla="*/ 1264998 h 1264998"/>
              <a:gd name="connsiteX5" fmla="*/ 0 w 1268082"/>
              <a:gd name="connsiteY5" fmla="*/ 1263606 h 1264998"/>
              <a:gd name="connsiteX6" fmla="*/ 0 w 1268082"/>
              <a:gd name="connsiteY6" fmla="*/ 0 h 1264998"/>
              <a:gd name="connsiteX0" fmla="*/ 0 w 1268082"/>
              <a:gd name="connsiteY0" fmla="*/ 0 h 1266054"/>
              <a:gd name="connsiteX1" fmla="*/ 1263606 w 1268082"/>
              <a:gd name="connsiteY1" fmla="*/ 0 h 1266054"/>
              <a:gd name="connsiteX2" fmla="*/ 1268042 w 1268082"/>
              <a:gd name="connsiteY2" fmla="*/ 1046241 h 1266054"/>
              <a:gd name="connsiteX3" fmla="*/ 1043545 w 1268082"/>
              <a:gd name="connsiteY3" fmla="*/ 1045904 h 1266054"/>
              <a:gd name="connsiteX4" fmla="*/ 1045018 w 1268082"/>
              <a:gd name="connsiteY4" fmla="*/ 1266054 h 1266054"/>
              <a:gd name="connsiteX5" fmla="*/ 0 w 1268082"/>
              <a:gd name="connsiteY5" fmla="*/ 1263606 h 1266054"/>
              <a:gd name="connsiteX6" fmla="*/ 0 w 1268082"/>
              <a:gd name="connsiteY6" fmla="*/ 0 h 1266054"/>
              <a:gd name="connsiteX0" fmla="*/ 0 w 1268082"/>
              <a:gd name="connsiteY0" fmla="*/ 0 h 1266054"/>
              <a:gd name="connsiteX1" fmla="*/ 1263606 w 1268082"/>
              <a:gd name="connsiteY1" fmla="*/ 0 h 1266054"/>
              <a:gd name="connsiteX2" fmla="*/ 1268042 w 1268082"/>
              <a:gd name="connsiteY2" fmla="*/ 1046241 h 1266054"/>
              <a:gd name="connsiteX3" fmla="*/ 1043545 w 1268082"/>
              <a:gd name="connsiteY3" fmla="*/ 1045904 h 1266054"/>
              <a:gd name="connsiteX4" fmla="*/ 1045018 w 1268082"/>
              <a:gd name="connsiteY4" fmla="*/ 1266054 h 1266054"/>
              <a:gd name="connsiteX5" fmla="*/ 0 w 1268082"/>
              <a:gd name="connsiteY5" fmla="*/ 1264661 h 1266054"/>
              <a:gd name="connsiteX6" fmla="*/ 0 w 1268082"/>
              <a:gd name="connsiteY6" fmla="*/ 0 h 12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082" h="1266054">
                <a:moveTo>
                  <a:pt x="0" y="0"/>
                </a:moveTo>
                <a:lnTo>
                  <a:pt x="1263606" y="0"/>
                </a:lnTo>
                <a:cubicBezTo>
                  <a:pt x="1263039" y="245136"/>
                  <a:pt x="1268609" y="801105"/>
                  <a:pt x="1268042" y="1046241"/>
                </a:cubicBezTo>
                <a:lnTo>
                  <a:pt x="1043545" y="1045904"/>
                </a:lnTo>
                <a:cubicBezTo>
                  <a:pt x="1044248" y="1214643"/>
                  <a:pt x="1044315" y="1097315"/>
                  <a:pt x="1045018" y="1266054"/>
                </a:cubicBezTo>
                <a:lnTo>
                  <a:pt x="0" y="126466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D10EEF-1EC1-7452-9719-6F105EE4A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23110" y="5909934"/>
            <a:ext cx="398863" cy="3975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CE0796D-01EB-CF7B-92D5-727D864A614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23110" y="5902172"/>
            <a:ext cx="429051" cy="891602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4" name="Picture Placeholder 26">
            <a:extLst>
              <a:ext uri="{FF2B5EF4-FFF2-40B4-BE49-F238E27FC236}">
                <a16:creationId xmlns:a16="http://schemas.microsoft.com/office/drawing/2014/main" id="{1A39E089-DCCD-7AAA-CF1C-D52993FD52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68712" y="2895556"/>
            <a:ext cx="1094966" cy="1115568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606"/>
              <a:gd name="connsiteY0" fmla="*/ 1459 h 1265065"/>
              <a:gd name="connsiteX1" fmla="*/ 748234 w 1263606"/>
              <a:gd name="connsiteY1" fmla="*/ 0 h 1265065"/>
              <a:gd name="connsiteX2" fmla="*/ 1263606 w 1263606"/>
              <a:gd name="connsiteY2" fmla="*/ 1459 h 1265065"/>
              <a:gd name="connsiteX3" fmla="*/ 1263606 w 1263606"/>
              <a:gd name="connsiteY3" fmla="*/ 1265065 h 1265065"/>
              <a:gd name="connsiteX4" fmla="*/ 0 w 1263606"/>
              <a:gd name="connsiteY4" fmla="*/ 1265065 h 1265065"/>
              <a:gd name="connsiteX5" fmla="*/ 0 w 1263606"/>
              <a:gd name="connsiteY5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7886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927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1263606 w 1264489"/>
              <a:gd name="connsiteY2" fmla="*/ 145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49256 w 1264489"/>
              <a:gd name="connsiteY2" fmla="*/ 504379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501651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48234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  <a:gd name="connsiteX0" fmla="*/ 0 w 1264489"/>
              <a:gd name="connsiteY0" fmla="*/ 1459 h 1265065"/>
              <a:gd name="connsiteX1" fmla="*/ 783432 w 1264489"/>
              <a:gd name="connsiteY1" fmla="*/ 0 h 1265065"/>
              <a:gd name="connsiteX2" fmla="*/ 788854 w 1264489"/>
              <a:gd name="connsiteY2" fmla="*/ 461173 h 1265065"/>
              <a:gd name="connsiteX3" fmla="*/ 1264489 w 1264489"/>
              <a:gd name="connsiteY3" fmla="*/ 460605 h 1265065"/>
              <a:gd name="connsiteX4" fmla="*/ 1263606 w 1264489"/>
              <a:gd name="connsiteY4" fmla="*/ 1265065 h 1265065"/>
              <a:gd name="connsiteX5" fmla="*/ 0 w 1264489"/>
              <a:gd name="connsiteY5" fmla="*/ 1265065 h 1265065"/>
              <a:gd name="connsiteX6" fmla="*/ 0 w 1264489"/>
              <a:gd name="connsiteY6" fmla="*/ 1459 h 12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489" h="1265065">
                <a:moveTo>
                  <a:pt x="0" y="1459"/>
                </a:moveTo>
                <a:lnTo>
                  <a:pt x="783432" y="0"/>
                </a:lnTo>
                <a:cubicBezTo>
                  <a:pt x="783773" y="168126"/>
                  <a:pt x="788343" y="208983"/>
                  <a:pt x="788854" y="461173"/>
                </a:cubicBezTo>
                <a:lnTo>
                  <a:pt x="1264489" y="460605"/>
                </a:lnTo>
                <a:cubicBezTo>
                  <a:pt x="1264195" y="619403"/>
                  <a:pt x="1263900" y="1106267"/>
                  <a:pt x="1263606" y="1265065"/>
                </a:cubicBezTo>
                <a:lnTo>
                  <a:pt x="0" y="1265065"/>
                </a:lnTo>
                <a:lnTo>
                  <a:pt x="0" y="145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14C3DE-7829-F7E5-DAA2-17AD370A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8391" y="2895556"/>
            <a:ext cx="415286" cy="40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B34E92F-5278-BD63-087C-C5B018A465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8391" y="2915207"/>
            <a:ext cx="427799" cy="694859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2B84E0F7-4893-681F-E3DB-19BB2D02D33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211153" y="2860631"/>
            <a:ext cx="1808128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EA5FDC52-A1B1-3C96-EA1A-708C75CB44D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11153" y="3072177"/>
            <a:ext cx="1808128" cy="816261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9AD8DF5-B04C-DC66-2A06-46ACFCF278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71807" y="4028376"/>
            <a:ext cx="1094966" cy="1099185"/>
          </a:xfrm>
          <a:custGeom>
            <a:avLst/>
            <a:gdLst>
              <a:gd name="connsiteX0" fmla="*/ 0 w 1263606"/>
              <a:gd name="connsiteY0" fmla="*/ 0 h 1263606"/>
              <a:gd name="connsiteX1" fmla="*/ 1263606 w 1263606"/>
              <a:gd name="connsiteY1" fmla="*/ 0 h 1263606"/>
              <a:gd name="connsiteX2" fmla="*/ 1263606 w 1263606"/>
              <a:gd name="connsiteY2" fmla="*/ 1263606 h 1263606"/>
              <a:gd name="connsiteX3" fmla="*/ 0 w 1263606"/>
              <a:gd name="connsiteY3" fmla="*/ 1263606 h 1263606"/>
              <a:gd name="connsiteX4" fmla="*/ 0 w 1263606"/>
              <a:gd name="connsiteY4" fmla="*/ 0 h 1263606"/>
              <a:gd name="connsiteX0" fmla="*/ 0 w 1263954"/>
              <a:gd name="connsiteY0" fmla="*/ 0 h 1263606"/>
              <a:gd name="connsiteX1" fmla="*/ 1263606 w 1263954"/>
              <a:gd name="connsiteY1" fmla="*/ 0 h 1263606"/>
              <a:gd name="connsiteX2" fmla="*/ 1263811 w 1263954"/>
              <a:gd name="connsiteY2" fmla="*/ 760173 h 1263606"/>
              <a:gd name="connsiteX3" fmla="*/ 1263606 w 1263954"/>
              <a:gd name="connsiteY3" fmla="*/ 1263606 h 1263606"/>
              <a:gd name="connsiteX4" fmla="*/ 0 w 1263954"/>
              <a:gd name="connsiteY4" fmla="*/ 1263606 h 1263606"/>
              <a:gd name="connsiteX5" fmla="*/ 0 w 1263954"/>
              <a:gd name="connsiteY5" fmla="*/ 0 h 1263606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1263606 w 1263954"/>
              <a:gd name="connsiteY3" fmla="*/ 1263606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211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760173 h 1264998"/>
              <a:gd name="connsiteX3" fmla="*/ 77592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4998"/>
              <a:gd name="connsiteX1" fmla="*/ 1263606 w 1263954"/>
              <a:gd name="connsiteY1" fmla="*/ 0 h 1264998"/>
              <a:gd name="connsiteX2" fmla="*/ 1263811 w 1263954"/>
              <a:gd name="connsiteY2" fmla="*/ 801901 h 1264998"/>
              <a:gd name="connsiteX3" fmla="*/ 775926 w 1263954"/>
              <a:gd name="connsiteY3" fmla="*/ 758781 h 1264998"/>
              <a:gd name="connsiteX4" fmla="*/ 774226 w 1263954"/>
              <a:gd name="connsiteY4" fmla="*/ 1264998 h 1264998"/>
              <a:gd name="connsiteX5" fmla="*/ 0 w 1263954"/>
              <a:gd name="connsiteY5" fmla="*/ 1263606 h 1264998"/>
              <a:gd name="connsiteX6" fmla="*/ 0 w 1263954"/>
              <a:gd name="connsiteY6" fmla="*/ 0 h 1264998"/>
              <a:gd name="connsiteX0" fmla="*/ 0 w 1263954"/>
              <a:gd name="connsiteY0" fmla="*/ 0 h 1267194"/>
              <a:gd name="connsiteX1" fmla="*/ 1263606 w 1263954"/>
              <a:gd name="connsiteY1" fmla="*/ 0 h 1267194"/>
              <a:gd name="connsiteX2" fmla="*/ 1263811 w 1263954"/>
              <a:gd name="connsiteY2" fmla="*/ 801901 h 1267194"/>
              <a:gd name="connsiteX3" fmla="*/ 775926 w 1263954"/>
              <a:gd name="connsiteY3" fmla="*/ 758781 h 1267194"/>
              <a:gd name="connsiteX4" fmla="*/ 798415 w 1263954"/>
              <a:gd name="connsiteY4" fmla="*/ 1267194 h 1267194"/>
              <a:gd name="connsiteX5" fmla="*/ 0 w 1263954"/>
              <a:gd name="connsiteY5" fmla="*/ 1263606 h 1267194"/>
              <a:gd name="connsiteX6" fmla="*/ 0 w 1263954"/>
              <a:gd name="connsiteY6" fmla="*/ 0 h 1267194"/>
              <a:gd name="connsiteX0" fmla="*/ 0 w 1263954"/>
              <a:gd name="connsiteY0" fmla="*/ 0 h 1267194"/>
              <a:gd name="connsiteX1" fmla="*/ 1263606 w 1263954"/>
              <a:gd name="connsiteY1" fmla="*/ 0 h 1267194"/>
              <a:gd name="connsiteX2" fmla="*/ 1263811 w 1263954"/>
              <a:gd name="connsiteY2" fmla="*/ 801901 h 1267194"/>
              <a:gd name="connsiteX3" fmla="*/ 800115 w 1263954"/>
              <a:gd name="connsiteY3" fmla="*/ 804901 h 1267194"/>
              <a:gd name="connsiteX4" fmla="*/ 798415 w 1263954"/>
              <a:gd name="connsiteY4" fmla="*/ 1267194 h 1267194"/>
              <a:gd name="connsiteX5" fmla="*/ 0 w 1263954"/>
              <a:gd name="connsiteY5" fmla="*/ 1263606 h 1267194"/>
              <a:gd name="connsiteX6" fmla="*/ 0 w 1263954"/>
              <a:gd name="connsiteY6" fmla="*/ 0 h 126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954" h="1267194">
                <a:moveTo>
                  <a:pt x="0" y="0"/>
                </a:moveTo>
                <a:lnTo>
                  <a:pt x="1263606" y="0"/>
                </a:lnTo>
                <a:cubicBezTo>
                  <a:pt x="1263039" y="245136"/>
                  <a:pt x="1264378" y="556765"/>
                  <a:pt x="1263811" y="801901"/>
                </a:cubicBezTo>
                <a:lnTo>
                  <a:pt x="800115" y="804901"/>
                </a:lnTo>
                <a:cubicBezTo>
                  <a:pt x="800818" y="973640"/>
                  <a:pt x="797712" y="1098455"/>
                  <a:pt x="798415" y="1267194"/>
                </a:cubicBezTo>
                <a:lnTo>
                  <a:pt x="0" y="126360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927D46-2BD5-5872-EF83-8DD39096A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5346" y="4724403"/>
            <a:ext cx="401427" cy="4031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6894BD6-ECC7-7E63-0338-6D77B58442A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95896" y="4719323"/>
            <a:ext cx="478525" cy="574037"/>
          </a:xfrm>
        </p:spPr>
        <p:txBody>
          <a:bodyPr tIns="0" rIns="0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2000" b="1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51" name="Text Placeholder 29">
            <a:extLst>
              <a:ext uri="{FF2B5EF4-FFF2-40B4-BE49-F238E27FC236}">
                <a16:creationId xmlns:a16="http://schemas.microsoft.com/office/drawing/2014/main" id="{EB8EC655-245C-C709-0F01-B6A8A995D5D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971115" y="5857661"/>
            <a:ext cx="1581825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F96242BC-1123-67FD-A17C-41C08F78956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971115" y="6069207"/>
            <a:ext cx="1581825" cy="727955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2D6573EA-9453-2107-433C-4318CBEE13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106638" y="4700521"/>
            <a:ext cx="1993161" cy="19983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52BC1A65-AD79-D3B8-9D26-9C4C44F37FA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106638" y="4912067"/>
            <a:ext cx="1993161" cy="816261"/>
          </a:xfrm>
        </p:spPr>
        <p:txBody>
          <a:bodyPr lIns="0" tIns="0" r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264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2">
          <p15:clr>
            <a:srgbClr val="FBAE40"/>
          </p15:clr>
        </p15:guide>
        <p15:guide id="2" pos="3840">
          <p15:clr>
            <a:srgbClr val="FBAE40"/>
          </p15:clr>
        </p15:guide>
        <p15:guide id="3" pos="5688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136">
          <p15:clr>
            <a:srgbClr val="5ACBF0"/>
          </p15:clr>
        </p15:guide>
        <p15:guide id="7" pos="1848">
          <p15:clr>
            <a:srgbClr val="5ACBF0"/>
          </p15:clr>
        </p15:guide>
        <p15:guide id="8" pos="5544">
          <p15:clr>
            <a:srgbClr val="5ACBF0"/>
          </p15:clr>
        </p15:guide>
        <p15:guide id="9" pos="5832">
          <p15:clr>
            <a:srgbClr val="5ACBF0"/>
          </p15:clr>
        </p15:guide>
        <p15:guide id="10" pos="144">
          <p15:clr>
            <a:srgbClr val="FBAE40"/>
          </p15:clr>
        </p15:guide>
        <p15:guide id="11" orient="horz" pos="4176">
          <p15:clr>
            <a:srgbClr val="FBAE40"/>
          </p15:clr>
        </p15:guide>
        <p15:guide id="12" pos="7536">
          <p15:clr>
            <a:srgbClr val="FBAE40"/>
          </p15:clr>
        </p15:guide>
        <p15:guide id="13" orient="horz" pos="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603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4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63200-AAB9-6F0C-E721-B4A292349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4B83E5-B051-CE47-A46C-5452B66A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28575"/>
            <a:ext cx="11731752" cy="962026"/>
          </a:xfrm>
        </p:spPr>
        <p:txBody>
          <a:bodyPr/>
          <a:lstStyle/>
          <a:p>
            <a:r>
              <a:rPr lang="en-US" dirty="0" err="1"/>
              <a:t>COurse</a:t>
            </a:r>
            <a:r>
              <a:rPr lang="en-US" dirty="0"/>
              <a:t> Timeline</a:t>
            </a:r>
          </a:p>
        </p:txBody>
      </p:sp>
      <p:pic>
        <p:nvPicPr>
          <p:cNvPr id="19" name="Picture Placeholder 18" descr="abstract image">
            <a:extLst>
              <a:ext uri="{FF2B5EF4-FFF2-40B4-BE49-F238E27FC236}">
                <a16:creationId xmlns:a16="http://schemas.microsoft.com/office/drawing/2014/main" id="{19F5B8CC-D12B-C682-0285-B5213DDCE44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98" y="2307023"/>
            <a:ext cx="1871210" cy="1871210"/>
          </a:xfrm>
        </p:spPr>
      </p:pic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1FF241F-E001-5F16-4BBF-28D1C7103A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299" y="4191996"/>
            <a:ext cx="2299102" cy="693081"/>
          </a:xfrm>
        </p:spPr>
        <p:txBody>
          <a:bodyPr lIns="0" rIns="0" anchor="t"/>
          <a:lstStyle/>
          <a:p>
            <a:r>
              <a:rPr lang="en-US" dirty="0"/>
              <a:t>PROJECT PLAN</a:t>
            </a:r>
          </a:p>
          <a:p>
            <a:endParaRPr lang="en-US" dirty="0"/>
          </a:p>
        </p:txBody>
      </p:sp>
      <p:pic>
        <p:nvPicPr>
          <p:cNvPr id="1075" name="Picture Placeholder 1074" descr="A person holding an umbrella with a cloud above their head">
            <a:extLst>
              <a:ext uri="{FF2B5EF4-FFF2-40B4-BE49-F238E27FC236}">
                <a16:creationId xmlns:a16="http://schemas.microsoft.com/office/drawing/2014/main" id="{33023AF0-24C3-7CC5-C8B3-027FB5DE232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/>
          <a:srcRect/>
          <a:stretch/>
        </p:blipFill>
        <p:spPr>
          <a:xfrm>
            <a:off x="3568881" y="2307023"/>
            <a:ext cx="1871210" cy="1871210"/>
          </a:xfrm>
        </p:spPr>
      </p:pic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4CA9E45-1717-074B-580A-D292A69921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68881" y="2308260"/>
            <a:ext cx="784627" cy="891602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B25A8CC-38ED-72A9-EA99-4E591818C1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69300" y="4191996"/>
            <a:ext cx="2299103" cy="693081"/>
          </a:xfrm>
        </p:spPr>
        <p:txBody>
          <a:bodyPr lIns="0" rIns="0" anchor="t"/>
          <a:lstStyle/>
          <a:p>
            <a:r>
              <a:rPr lang="en-US" dirty="0"/>
              <a:t>ETHICS TRAINING</a:t>
            </a:r>
          </a:p>
        </p:txBody>
      </p:sp>
      <p:pic>
        <p:nvPicPr>
          <p:cNvPr id="1096" name="Picture Placeholder 1095" descr="Empire State Building with tall buildings">
            <a:extLst>
              <a:ext uri="{FF2B5EF4-FFF2-40B4-BE49-F238E27FC236}">
                <a16:creationId xmlns:a16="http://schemas.microsoft.com/office/drawing/2014/main" id="{E345ECD7-3ED7-8991-FEA7-9C0CFC16117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615" y="2307023"/>
            <a:ext cx="1871210" cy="1871210"/>
          </a:xfrm>
        </p:spPr>
      </p:pic>
      <p:sp>
        <p:nvSpPr>
          <p:cNvPr id="1070" name="Text Placeholder 1069">
            <a:extLst>
              <a:ext uri="{FF2B5EF4-FFF2-40B4-BE49-F238E27FC236}">
                <a16:creationId xmlns:a16="http://schemas.microsoft.com/office/drawing/2014/main" id="{940BD994-8EF6-7B10-6528-BEFBA5191CC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17615" y="2308260"/>
            <a:ext cx="784627" cy="89160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6641AFF1-609C-DAB8-A5FB-919233F384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16299" y="4191996"/>
            <a:ext cx="2299102" cy="693081"/>
          </a:xfrm>
        </p:spPr>
        <p:txBody>
          <a:bodyPr lIns="0" rIns="0" anchor="t"/>
          <a:lstStyle/>
          <a:p>
            <a:r>
              <a:rPr lang="en-US" dirty="0"/>
              <a:t>PROJECT PROPOSAL</a:t>
            </a:r>
          </a:p>
          <a:p>
            <a:endParaRPr lang="en-US" dirty="0"/>
          </a:p>
        </p:txBody>
      </p:sp>
      <p:pic>
        <p:nvPicPr>
          <p:cNvPr id="1117" name="Picture Placeholder 1116" descr="A black and white paint splatter">
            <a:extLst>
              <a:ext uri="{FF2B5EF4-FFF2-40B4-BE49-F238E27FC236}">
                <a16:creationId xmlns:a16="http://schemas.microsoft.com/office/drawing/2014/main" id="{9C8707D8-3B5B-6849-B0C9-574315DA211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6"/>
          <a:srcRect/>
          <a:stretch/>
        </p:blipFill>
        <p:spPr>
          <a:xfrm>
            <a:off x="9666198" y="2307023"/>
            <a:ext cx="1871210" cy="1871210"/>
          </a:xfrm>
        </p:spPr>
      </p:pic>
      <p:sp>
        <p:nvSpPr>
          <p:cNvPr id="1071" name="Text Placeholder 1070">
            <a:extLst>
              <a:ext uri="{FF2B5EF4-FFF2-40B4-BE49-F238E27FC236}">
                <a16:creationId xmlns:a16="http://schemas.microsoft.com/office/drawing/2014/main" id="{D781037B-AB76-DD4D-757D-820555CBD0E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666198" y="2308260"/>
            <a:ext cx="784627" cy="89160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B475046-17BF-FF90-C341-263EF1A292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56633" y="4191996"/>
            <a:ext cx="2306767" cy="693081"/>
          </a:xfrm>
        </p:spPr>
        <p:txBody>
          <a:bodyPr lIns="0" rIns="0" anchor="t"/>
          <a:lstStyle/>
          <a:p>
            <a:r>
              <a:rPr lang="en-US" dirty="0"/>
              <a:t>ETHICS PROPOSAL</a:t>
            </a:r>
          </a:p>
          <a:p>
            <a:r>
              <a:rPr lang="en-US" dirty="0"/>
              <a:t>BUSINESS PLAN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834339-727E-6A5F-F7E8-ED2DD2263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flipV="1">
            <a:off x="520298" y="1998921"/>
            <a:ext cx="45719" cy="30933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1DD4C07-E562-11F6-14BE-0FC16587CE18}"/>
              </a:ext>
            </a:extLst>
          </p:cNvPr>
          <p:cNvSpPr/>
          <p:nvPr/>
        </p:nvSpPr>
        <p:spPr>
          <a:xfrm>
            <a:off x="2391508" y="3429000"/>
            <a:ext cx="1027553" cy="4273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164C324-9843-04C4-5019-8BDDD41C53C2}"/>
              </a:ext>
            </a:extLst>
          </p:cNvPr>
          <p:cNvSpPr/>
          <p:nvPr/>
        </p:nvSpPr>
        <p:spPr>
          <a:xfrm>
            <a:off x="5440091" y="3242628"/>
            <a:ext cx="1027553" cy="4273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7794DAB-C113-4C65-A662-B8B7FE837C02}"/>
              </a:ext>
            </a:extLst>
          </p:cNvPr>
          <p:cNvSpPr/>
          <p:nvPr/>
        </p:nvSpPr>
        <p:spPr>
          <a:xfrm>
            <a:off x="8488825" y="3033905"/>
            <a:ext cx="1027553" cy="4273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BD77260-8B3B-4D4C-A654-98EB03E4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19050"/>
            <a:ext cx="11731752" cy="960120"/>
          </a:xfrm>
        </p:spPr>
        <p:txBody>
          <a:bodyPr/>
          <a:lstStyle/>
          <a:p>
            <a:r>
              <a:rPr lang="en-US" dirty="0"/>
              <a:t>GD730 COURSE: THESIS PROPOSAL Timeline 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53CF151-E516-B070-F0C3-45DDE4935D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50875" y="1167922"/>
            <a:ext cx="2714906" cy="734538"/>
          </a:xfrm>
        </p:spPr>
        <p:txBody>
          <a:bodyPr/>
          <a:lstStyle/>
          <a:p>
            <a:r>
              <a:rPr lang="en-US" sz="2000" dirty="0"/>
              <a:t>A. DEFINING WHO YOU WILL BE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22DF2D9-F4C7-231B-8E8F-104E48C93DE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723" y="2879788"/>
            <a:ext cx="1899225" cy="199833"/>
          </a:xfrm>
        </p:spPr>
        <p:txBody>
          <a:bodyPr/>
          <a:lstStyle/>
          <a:p>
            <a:r>
              <a:rPr lang="en-US" sz="2000" dirty="0"/>
              <a:t>B. </a:t>
            </a:r>
            <a:r>
              <a:rPr lang="en-US" sz="2000" dirty="0" err="1"/>
              <a:t>POTEntiaL</a:t>
            </a:r>
            <a:r>
              <a:rPr lang="en-US" sz="2000" dirty="0"/>
              <a:t> PARTNERS</a:t>
            </a:r>
          </a:p>
        </p:txBody>
      </p:sp>
      <p:pic>
        <p:nvPicPr>
          <p:cNvPr id="361" name="Picture Placeholder 360" descr="A painting of a city">
            <a:extLst>
              <a:ext uri="{FF2B5EF4-FFF2-40B4-BE49-F238E27FC236}">
                <a16:creationId xmlns:a16="http://schemas.microsoft.com/office/drawing/2014/main" id="{83157EA5-892D-B91B-0900-6776EAE8EC1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551" y="2902648"/>
            <a:ext cx="1097280" cy="1097280"/>
          </a:xfrm>
        </p:spPr>
      </p:pic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3AC20AA9-08AE-8F02-E9EB-9703AC1645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061551" y="2977116"/>
            <a:ext cx="330775" cy="536468"/>
          </a:xfrm>
        </p:spPr>
        <p:txBody>
          <a:bodyPr/>
          <a:lstStyle/>
          <a:p>
            <a:r>
              <a:rPr lang="en-US" dirty="0"/>
              <a:t>1</a:t>
            </a:r>
          </a:p>
          <a:p>
            <a:r>
              <a:rPr lang="en-US" dirty="0"/>
              <a:t>6</a:t>
            </a:r>
          </a:p>
        </p:txBody>
      </p:sp>
      <p:pic>
        <p:nvPicPr>
          <p:cNvPr id="398" name="Picture Placeholder 397" descr="A person holding an umbrella with a cloud above their head">
            <a:extLst>
              <a:ext uri="{FF2B5EF4-FFF2-40B4-BE49-F238E27FC236}">
                <a16:creationId xmlns:a16="http://schemas.microsoft.com/office/drawing/2014/main" id="{8D68E0B0-ED4E-A345-4791-E36A946683F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154" y="1725658"/>
            <a:ext cx="2284741" cy="2275966"/>
          </a:xfrm>
        </p:spPr>
      </p:pic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6CD2034-1CBE-A4D0-C2C8-B7CBA87C888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35105" y="1807543"/>
            <a:ext cx="546679" cy="734538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71993CF-86FD-CAE9-E715-71B9F28052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222744" y="4468957"/>
            <a:ext cx="3027432" cy="428943"/>
          </a:xfrm>
        </p:spPr>
        <p:txBody>
          <a:bodyPr/>
          <a:lstStyle/>
          <a:p>
            <a:r>
              <a:rPr lang="en-US" sz="2000" dirty="0"/>
              <a:t>C. SIMPLE PROJECT PLAN</a:t>
            </a:r>
          </a:p>
        </p:txBody>
      </p:sp>
      <p:pic>
        <p:nvPicPr>
          <p:cNvPr id="402" name="Picture Placeholder 401" descr="A black and white splatter">
            <a:extLst>
              <a:ext uri="{FF2B5EF4-FFF2-40B4-BE49-F238E27FC236}">
                <a16:creationId xmlns:a16="http://schemas.microsoft.com/office/drawing/2014/main" id="{FDE35D03-1584-DD81-FF13-323A826FBA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7930" y="1167921"/>
            <a:ext cx="1094966" cy="1115568"/>
          </a:xfrm>
        </p:spPr>
      </p:pic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3B23636-C76F-9C94-01EC-9FAD4650E9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35150" y="1281454"/>
            <a:ext cx="366190" cy="600977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408" name="Picture Placeholder 407" descr="A tall building in Empire State Building">
            <a:extLst>
              <a:ext uri="{FF2B5EF4-FFF2-40B4-BE49-F238E27FC236}">
                <a16:creationId xmlns:a16="http://schemas.microsoft.com/office/drawing/2014/main" id="{DC7ADDC3-C6B6-8418-7C32-C611D25B7F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845" y="4030281"/>
            <a:ext cx="1097280" cy="1097979"/>
          </a:xfrm>
        </p:spPr>
      </p:pic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B18DD1FF-A7E9-4CFF-BA0D-355F7809D3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402992" y="4716079"/>
            <a:ext cx="472250" cy="5956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1B7CF789-267F-CEF1-57D9-AC7B16CE79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627575" y="1131757"/>
            <a:ext cx="1899225" cy="199833"/>
          </a:xfrm>
        </p:spPr>
        <p:txBody>
          <a:bodyPr/>
          <a:lstStyle/>
          <a:p>
            <a:r>
              <a:rPr lang="en-US" sz="2000" dirty="0"/>
              <a:t>Chapter 1: INTRODUCTION, </a:t>
            </a:r>
            <a:r>
              <a:rPr lang="en-US" sz="2000" dirty="0" err="1"/>
              <a:t>ProblEM</a:t>
            </a:r>
            <a:r>
              <a:rPr lang="en-US" sz="2000" dirty="0"/>
              <a:t>, </a:t>
            </a:r>
            <a:r>
              <a:rPr lang="en-US" sz="2000" dirty="0" err="1"/>
              <a:t>PLan</a:t>
            </a:r>
            <a:endParaRPr lang="en-US" sz="2000" dirty="0"/>
          </a:p>
        </p:txBody>
      </p:sp>
      <p:pic>
        <p:nvPicPr>
          <p:cNvPr id="406" name="Picture Placeholder 405" descr="A pattern of coffee cups">
            <a:extLst>
              <a:ext uri="{FF2B5EF4-FFF2-40B4-BE49-F238E27FC236}">
                <a16:creationId xmlns:a16="http://schemas.microsoft.com/office/drawing/2014/main" id="{66EE72A0-7284-974B-40AD-1A0F0953BC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667" y="2902648"/>
            <a:ext cx="1094966" cy="1115568"/>
          </a:xfrm>
        </p:spPr>
      </p:pic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A18A0601-945F-C6E4-82D0-F75A31433B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92574" y="3060464"/>
            <a:ext cx="335817" cy="556694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076766E-369B-F268-4C9C-457104D67F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764648" y="2875978"/>
            <a:ext cx="2191552" cy="228714"/>
          </a:xfrm>
        </p:spPr>
        <p:txBody>
          <a:bodyPr/>
          <a:lstStyle/>
          <a:p>
            <a:r>
              <a:rPr lang="en-US" sz="2000" dirty="0"/>
              <a:t>Chapter 2: Literature Review</a:t>
            </a:r>
          </a:p>
        </p:txBody>
      </p:sp>
      <p:pic>
        <p:nvPicPr>
          <p:cNvPr id="412" name="Picture Placeholder 411" descr="A close up of a wall">
            <a:extLst>
              <a:ext uri="{FF2B5EF4-FFF2-40B4-BE49-F238E27FC236}">
                <a16:creationId xmlns:a16="http://schemas.microsoft.com/office/drawing/2014/main" id="{1DE85277-2AA8-E73F-6120-8153CABB0B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8"/>
          <a:srcRect/>
          <a:stretch/>
        </p:blipFill>
        <p:spPr>
          <a:xfrm>
            <a:off x="5545667" y="4028376"/>
            <a:ext cx="2283740" cy="2284795"/>
          </a:xfrm>
        </p:spPr>
      </p:pic>
      <p:sp>
        <p:nvSpPr>
          <p:cNvPr id="184" name="Text Placeholder 183">
            <a:extLst>
              <a:ext uri="{FF2B5EF4-FFF2-40B4-BE49-F238E27FC236}">
                <a16:creationId xmlns:a16="http://schemas.microsoft.com/office/drawing/2014/main" id="{D9437591-230A-73F9-F73D-87592767AD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423110" y="6057494"/>
            <a:ext cx="296127" cy="736279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420" name="Picture Placeholder 419" descr="A yellow square painted on a concrete wall">
            <a:extLst>
              <a:ext uri="{FF2B5EF4-FFF2-40B4-BE49-F238E27FC236}">
                <a16:creationId xmlns:a16="http://schemas.microsoft.com/office/drawing/2014/main" id="{D67ED3E7-186A-8227-E549-96279773F8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8712" y="2895556"/>
            <a:ext cx="1094966" cy="1115568"/>
          </a:xfrm>
        </p:spPr>
      </p:pic>
      <p:sp>
        <p:nvSpPr>
          <p:cNvPr id="224" name="Text Placeholder 223">
            <a:extLst>
              <a:ext uri="{FF2B5EF4-FFF2-40B4-BE49-F238E27FC236}">
                <a16:creationId xmlns:a16="http://schemas.microsoft.com/office/drawing/2014/main" id="{E7FB6B15-0970-D082-D35D-F14ABCDEF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648391" y="3060464"/>
            <a:ext cx="303683" cy="549602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64916132-F524-FF3A-E75E-DDAFCAB19F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211152" y="2860631"/>
            <a:ext cx="1980847" cy="240830"/>
          </a:xfrm>
        </p:spPr>
        <p:txBody>
          <a:bodyPr/>
          <a:lstStyle/>
          <a:p>
            <a:r>
              <a:rPr lang="en-US" sz="2000" dirty="0"/>
              <a:t>CHAPTER 5 DATA ANALYSIS &amp; Theoretical Development </a:t>
            </a:r>
          </a:p>
        </p:txBody>
      </p:sp>
      <p:pic>
        <p:nvPicPr>
          <p:cNvPr id="416" name="Picture Placeholder 415" descr="A colorful squares with different colors">
            <a:extLst>
              <a:ext uri="{FF2B5EF4-FFF2-40B4-BE49-F238E27FC236}">
                <a16:creationId xmlns:a16="http://schemas.microsoft.com/office/drawing/2014/main" id="{95C47F24-8558-990D-3DE1-83A1F19535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807" y="4028376"/>
            <a:ext cx="1094966" cy="1099185"/>
          </a:xfrm>
        </p:spPr>
      </p:pic>
      <p:sp>
        <p:nvSpPr>
          <p:cNvPr id="183" name="Text Placeholder 182">
            <a:extLst>
              <a:ext uri="{FF2B5EF4-FFF2-40B4-BE49-F238E27FC236}">
                <a16:creationId xmlns:a16="http://schemas.microsoft.com/office/drawing/2014/main" id="{DC74C222-4EFC-7BC4-C46D-1FE6653BC5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95896" y="4845955"/>
            <a:ext cx="361025" cy="44740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8058AE56-42D9-31D3-2459-310817AD41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7971115" y="5818509"/>
            <a:ext cx="2969787" cy="238986"/>
          </a:xfrm>
        </p:spPr>
        <p:txBody>
          <a:bodyPr/>
          <a:lstStyle/>
          <a:p>
            <a:r>
              <a:rPr lang="en-US" sz="2000" dirty="0"/>
              <a:t>CHAPTER 3: Theological </a:t>
            </a:r>
            <a:r>
              <a:rPr lang="en-US" sz="2000" dirty="0" err="1"/>
              <a:t>FRamework</a:t>
            </a:r>
            <a:endParaRPr lang="en-US" sz="2000" dirty="0"/>
          </a:p>
        </p:txBody>
      </p:sp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6922717A-6F3C-84EE-DFC2-B5D8DB9826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106638" y="4698067"/>
            <a:ext cx="2695502" cy="202287"/>
          </a:xfrm>
        </p:spPr>
        <p:txBody>
          <a:bodyPr/>
          <a:lstStyle/>
          <a:p>
            <a:r>
              <a:rPr lang="en-US" sz="2000" dirty="0"/>
              <a:t>CHAPTER 4: METHODOLOGY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5B955D-D8F7-4229-9BC3-2AABC5285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6341" y="4024752"/>
            <a:ext cx="117348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3" name="Rectangle 552">
            <a:extLst>
              <a:ext uri="{FF2B5EF4-FFF2-40B4-BE49-F238E27FC236}">
                <a16:creationId xmlns:a16="http://schemas.microsoft.com/office/drawing/2014/main" id="{21B27D17-10F2-F612-10CE-F9302700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9147" y="1168400"/>
            <a:ext cx="1094242" cy="11094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3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6219C-01A9-4F0B-9C36-50A0AC50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28575"/>
            <a:ext cx="11731752" cy="962026"/>
          </a:xfrm>
        </p:spPr>
        <p:txBody>
          <a:bodyPr/>
          <a:lstStyle/>
          <a:p>
            <a:r>
              <a:rPr lang="en-US" dirty="0" err="1"/>
              <a:t>THEsIS</a:t>
            </a:r>
            <a:r>
              <a:rPr lang="en-US" dirty="0"/>
              <a:t> Proposal Timeline</a:t>
            </a:r>
          </a:p>
        </p:txBody>
      </p:sp>
      <p:pic>
        <p:nvPicPr>
          <p:cNvPr id="19" name="Picture Placeholder 18" descr="abstract image">
            <a:extLst>
              <a:ext uri="{FF2B5EF4-FFF2-40B4-BE49-F238E27FC236}">
                <a16:creationId xmlns:a16="http://schemas.microsoft.com/office/drawing/2014/main" id="{49C34613-F2F6-CB59-FE7F-48CE03C7CDE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98" y="2307023"/>
            <a:ext cx="1871210" cy="1871210"/>
          </a:xfrm>
        </p:spPr>
      </p:pic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F266011-39DA-468E-BA05-006148E95A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299" y="4191996"/>
            <a:ext cx="2299102" cy="693081"/>
          </a:xfrm>
        </p:spPr>
        <p:txBody>
          <a:bodyPr lIns="0" rIns="0" anchor="t"/>
          <a:lstStyle/>
          <a:p>
            <a:r>
              <a:rPr lang="en-US" dirty="0"/>
              <a:t>6. BUSINESS PLAN</a:t>
            </a:r>
          </a:p>
          <a:p>
            <a:endParaRPr lang="en-US" dirty="0"/>
          </a:p>
        </p:txBody>
      </p:sp>
      <p:pic>
        <p:nvPicPr>
          <p:cNvPr id="1075" name="Picture Placeholder 1074" descr="A person holding an umbrella with a cloud above their head">
            <a:extLst>
              <a:ext uri="{FF2B5EF4-FFF2-40B4-BE49-F238E27FC236}">
                <a16:creationId xmlns:a16="http://schemas.microsoft.com/office/drawing/2014/main" id="{180C8BB2-B693-A6B2-03C9-EC44802EFE4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/>
          <a:srcRect/>
          <a:stretch/>
        </p:blipFill>
        <p:spPr>
          <a:xfrm>
            <a:off x="3568881" y="2307023"/>
            <a:ext cx="1871210" cy="1871210"/>
          </a:xfrm>
        </p:spPr>
      </p:pic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7AD842D-C4A8-46AA-BA73-34496B674C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69300" y="4191996"/>
            <a:ext cx="2299103" cy="693081"/>
          </a:xfrm>
        </p:spPr>
        <p:txBody>
          <a:bodyPr lIns="0" rIns="0" anchor="t"/>
          <a:lstStyle/>
          <a:p>
            <a:r>
              <a:rPr lang="en-US" dirty="0"/>
              <a:t>BIBLIOGRAPHY</a:t>
            </a:r>
          </a:p>
        </p:txBody>
      </p:sp>
      <p:pic>
        <p:nvPicPr>
          <p:cNvPr id="1096" name="Picture Placeholder 1095" descr="Empire State Building with tall buildings">
            <a:extLst>
              <a:ext uri="{FF2B5EF4-FFF2-40B4-BE49-F238E27FC236}">
                <a16:creationId xmlns:a16="http://schemas.microsoft.com/office/drawing/2014/main" id="{60AB71D2-F5C0-4913-6F73-78B82B96EA0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615" y="2307023"/>
            <a:ext cx="1871210" cy="1871210"/>
          </a:xfrm>
        </p:spPr>
      </p:pic>
      <p:sp>
        <p:nvSpPr>
          <p:cNvPr id="1070" name="Text Placeholder 1069">
            <a:extLst>
              <a:ext uri="{FF2B5EF4-FFF2-40B4-BE49-F238E27FC236}">
                <a16:creationId xmlns:a16="http://schemas.microsoft.com/office/drawing/2014/main" id="{45F6EE0D-DFA4-3FA4-8763-4EC5F359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16299" y="2307023"/>
            <a:ext cx="518147" cy="733889"/>
          </a:xfrm>
        </p:spPr>
        <p:txBody>
          <a:bodyPr/>
          <a:lstStyle/>
          <a:p>
            <a:r>
              <a:rPr lang="en-US" dirty="0"/>
              <a:t>1,2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A6DD91F-81BC-47BF-A383-C5F885BCEE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16299" y="4191996"/>
            <a:ext cx="2299102" cy="693081"/>
          </a:xfrm>
        </p:spPr>
        <p:txBody>
          <a:bodyPr lIns="0" rIns="0" anchor="t"/>
          <a:lstStyle/>
          <a:p>
            <a:r>
              <a:rPr lang="en-US" dirty="0"/>
              <a:t>APPENDICES</a:t>
            </a:r>
          </a:p>
          <a:p>
            <a:r>
              <a:rPr lang="en-US" dirty="0"/>
              <a:t>1.ETHICS TRAINING</a:t>
            </a:r>
          </a:p>
          <a:p>
            <a:r>
              <a:rPr lang="en-US" dirty="0"/>
              <a:t>2.IRB PROPOSAL</a:t>
            </a:r>
          </a:p>
          <a:p>
            <a:endParaRPr lang="en-US" dirty="0"/>
          </a:p>
        </p:txBody>
      </p:sp>
      <p:pic>
        <p:nvPicPr>
          <p:cNvPr id="1117" name="Picture Placeholder 1116" descr="A black and white paint splatter">
            <a:extLst>
              <a:ext uri="{FF2B5EF4-FFF2-40B4-BE49-F238E27FC236}">
                <a16:creationId xmlns:a16="http://schemas.microsoft.com/office/drawing/2014/main" id="{D11B4382-F9E2-36E7-BCBF-FD96CB73428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6"/>
          <a:srcRect/>
          <a:stretch/>
        </p:blipFill>
        <p:spPr>
          <a:xfrm>
            <a:off x="9666198" y="2307023"/>
            <a:ext cx="1871210" cy="1871210"/>
          </a:xfrm>
        </p:spPr>
      </p:pic>
      <p:sp>
        <p:nvSpPr>
          <p:cNvPr id="1071" name="Text Placeholder 1070">
            <a:extLst>
              <a:ext uri="{FF2B5EF4-FFF2-40B4-BE49-F238E27FC236}">
                <a16:creationId xmlns:a16="http://schemas.microsoft.com/office/drawing/2014/main" id="{31E6C373-A0BB-A8D9-0CE9-8B2D89B4E24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666199" y="2456120"/>
            <a:ext cx="498528" cy="743741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84DDDC3A-EC3B-4BEB-86C4-554F99B22B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56633" y="4191996"/>
            <a:ext cx="2306767" cy="693081"/>
          </a:xfrm>
        </p:spPr>
        <p:txBody>
          <a:bodyPr lIns="0" rIns="0" anchor="t"/>
          <a:lstStyle/>
          <a:p>
            <a:r>
              <a:rPr lang="en-US" dirty="0"/>
              <a:t>3 BUSINESS PLAN</a:t>
            </a:r>
          </a:p>
          <a:p>
            <a:r>
              <a:rPr lang="en-US" dirty="0"/>
              <a:t>4 CONTRACTS</a:t>
            </a:r>
          </a:p>
          <a:p>
            <a:r>
              <a:rPr lang="en-US" dirty="0"/>
              <a:t>5. Surveys,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6. CONSENTS</a:t>
            </a:r>
          </a:p>
        </p:txBody>
      </p:sp>
      <p:sp>
        <p:nvSpPr>
          <p:cNvPr id="4" name="Text Placeholder 1069">
            <a:extLst>
              <a:ext uri="{FF2B5EF4-FFF2-40B4-BE49-F238E27FC236}">
                <a16:creationId xmlns:a16="http://schemas.microsoft.com/office/drawing/2014/main" id="{E204721E-17EC-DBCF-6557-C12083238830}"/>
              </a:ext>
            </a:extLst>
          </p:cNvPr>
          <p:cNvSpPr txBox="1">
            <a:spLocks/>
          </p:cNvSpPr>
          <p:nvPr/>
        </p:nvSpPr>
        <p:spPr>
          <a:xfrm>
            <a:off x="3533543" y="2509284"/>
            <a:ext cx="495566" cy="817671"/>
          </a:xfrm>
          <a:prstGeom prst="rect">
            <a:avLst/>
          </a:prstGeom>
        </p:spPr>
        <p:txBody>
          <a:bodyPr vert="horz" lIns="91440" tIns="0" rIns="0" bIns="45720" rtlCol="0">
            <a:noAutofit/>
          </a:bodyPr>
          <a:lstStyle>
            <a:lvl1pPr marL="0" indent="0" algn="r" defTabSz="914400" rtl="0" eaLnBrk="1" latinLnBrk="0" hangingPunct="1">
              <a:lnSpc>
                <a:spcPct val="75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 Placeholder 1069">
            <a:extLst>
              <a:ext uri="{FF2B5EF4-FFF2-40B4-BE49-F238E27FC236}">
                <a16:creationId xmlns:a16="http://schemas.microsoft.com/office/drawing/2014/main" id="{30B68507-62A8-9608-E9ED-A060D9DCE02A}"/>
              </a:ext>
            </a:extLst>
          </p:cNvPr>
          <p:cNvSpPr txBox="1">
            <a:spLocks/>
          </p:cNvSpPr>
          <p:nvPr/>
        </p:nvSpPr>
        <p:spPr>
          <a:xfrm>
            <a:off x="654592" y="2509284"/>
            <a:ext cx="418834" cy="531628"/>
          </a:xfrm>
          <a:prstGeom prst="rect">
            <a:avLst/>
          </a:prstGeom>
        </p:spPr>
        <p:txBody>
          <a:bodyPr vert="horz" lIns="91440" tIns="0" rIns="0" bIns="45720" rtlCol="0">
            <a:noAutofit/>
          </a:bodyPr>
          <a:lstStyle>
            <a:lvl1pPr marL="0" indent="0" algn="r" defTabSz="914400" rtl="0" eaLnBrk="1" latinLnBrk="0" hangingPunct="1">
              <a:lnSpc>
                <a:spcPct val="75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 cap="all" baseline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93225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rical timeline_Win32_SL_V3" id="{7C4F1212-33D3-4867-A8B8-ACA746C2F153}" vid="{031ADBB2-F708-4C8D-95C2-E9D83BCFF2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347CD0F-5BC9-48F8-B7AA-ECFD8E5F524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0448AA-6242-4FD2-8813-9F5033DD2A6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FB18601-A818-4753-91BD-8ECB909451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EB74C7-DF28-49EF-8474-193F51574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111</Words>
  <Application>Microsoft Macintosh PowerPoint</Application>
  <PresentationFormat>Widescreen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 Light</vt:lpstr>
      <vt:lpstr>Calibri</vt:lpstr>
      <vt:lpstr>Speak Pro</vt:lpstr>
      <vt:lpstr>Custom</vt:lpstr>
      <vt:lpstr>COurse Timeline</vt:lpstr>
      <vt:lpstr>GD730 COURSE: THESIS PROPOSAL Timeline  </vt:lpstr>
      <vt:lpstr>THEsIS Proposal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Timeline</dc:title>
  <cp:lastModifiedBy>Viv Grigg</cp:lastModifiedBy>
  <cp:revision>1</cp:revision>
  <dcterms:created xsi:type="dcterms:W3CDTF">2023-12-21T18:54:53Z</dcterms:created>
  <dcterms:modified xsi:type="dcterms:W3CDTF">2024-11-01T19:20:26Z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