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6" d="100"/>
          <a:sy n="16" d="100"/>
        </p:scale>
        <p:origin x="-22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B32461A-250E-4A29-9E9B-599CA3838FA1}" type="datetime1">
              <a:rPr lang="en-US" smtClean="0"/>
              <a:pPr/>
              <a:t>5/17/16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5/17/16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5/17/16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5/17/16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5/17/16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5/17/16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5/17/16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5/17/16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5/17/16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5/17/16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5/17/16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5/17/16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Qualitative research 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3428999"/>
            <a:ext cx="6587067" cy="210608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Chapter 5: Methods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algn="r"/>
            <a:r>
              <a:rPr lang="en-US" dirty="0" smtClean="0"/>
              <a:t>Stephanie Moore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444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6783" y="139065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Different approaches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1167" y="2211918"/>
            <a:ext cx="6481233" cy="3274484"/>
          </a:xfrm>
        </p:spPr>
        <p:txBody>
          <a:bodyPr/>
          <a:lstStyle/>
          <a:p>
            <a:r>
              <a:rPr lang="en-US" b="1" dirty="0" smtClean="0"/>
              <a:t>Structured  approach</a:t>
            </a:r>
            <a:r>
              <a:rPr lang="en-US" dirty="0" smtClean="0"/>
              <a:t>: helps to ensure capability with other times and settings </a:t>
            </a:r>
          </a:p>
          <a:p>
            <a:r>
              <a:rPr lang="en-US" b="1" dirty="0" smtClean="0"/>
              <a:t>Unstructured Approach: </a:t>
            </a:r>
            <a:r>
              <a:rPr lang="en-US" dirty="0" smtClean="0"/>
              <a:t>allows to to focus on a particular phenomenon, and may require tailored method </a:t>
            </a:r>
          </a:p>
          <a:p>
            <a:pPr indent="0" algn="ctr">
              <a:buNone/>
            </a:pPr>
            <a:r>
              <a:rPr lang="en-US" dirty="0" smtClean="0"/>
              <a:t>Internal validity </a:t>
            </a:r>
            <a:r>
              <a:rPr lang="en-US" dirty="0" err="1" smtClean="0"/>
              <a:t>vs</a:t>
            </a:r>
            <a:r>
              <a:rPr lang="en-US" dirty="0" smtClean="0"/>
              <a:t> generalizability</a:t>
            </a:r>
          </a:p>
          <a:p>
            <a:r>
              <a:rPr lang="en-US" b="1" dirty="0" smtClean="0"/>
              <a:t>Ethno science cognitive anthropology </a:t>
            </a:r>
            <a:r>
              <a:rPr lang="en-US" dirty="0" err="1" smtClean="0"/>
              <a:t>structed</a:t>
            </a:r>
            <a:r>
              <a:rPr lang="en-US" dirty="0" smtClean="0"/>
              <a:t> method, but inductive interpretation.</a:t>
            </a:r>
          </a:p>
          <a:p>
            <a:pPr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355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Qualitative Method: what you will actually do conducting a qualitative method, includes four components</a:t>
            </a:r>
          </a:p>
          <a:p>
            <a:r>
              <a:rPr lang="en-US" dirty="0" smtClean="0"/>
              <a:t>Research relationship</a:t>
            </a:r>
          </a:p>
          <a:p>
            <a:r>
              <a:rPr lang="en-US" dirty="0" smtClean="0"/>
              <a:t>Site and Participation Selection</a:t>
            </a:r>
          </a:p>
          <a:p>
            <a:r>
              <a:rPr lang="en-US" dirty="0" smtClean="0"/>
              <a:t>Data Collection</a:t>
            </a:r>
          </a:p>
          <a:p>
            <a:r>
              <a:rPr lang="en-US" dirty="0" smtClean="0"/>
              <a:t>Data Analysis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89329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Negotiating research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1833" y="2438400"/>
            <a:ext cx="6650567" cy="3276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Sometimes noted as gaining access but this is a limited perspective</a:t>
            </a:r>
          </a:p>
          <a:p>
            <a:r>
              <a:rPr lang="en-US" dirty="0" smtClean="0"/>
              <a:t>Total access is not usually necessary either</a:t>
            </a:r>
          </a:p>
          <a:p>
            <a:r>
              <a:rPr lang="en-US" dirty="0" smtClean="0"/>
              <a:t>Its possible to have too little rapport as well as too much , Engaged intellectual but not revealing </a:t>
            </a:r>
            <a:r>
              <a:rPr lang="en-US" dirty="0" err="1" smtClean="0"/>
              <a:t>vs</a:t>
            </a:r>
            <a:r>
              <a:rPr lang="en-US" dirty="0" smtClean="0"/>
              <a:t> deeply personal to a stranger</a:t>
            </a:r>
          </a:p>
          <a:p>
            <a:r>
              <a:rPr lang="en-US" dirty="0" smtClean="0"/>
              <a:t>Research relationship is not stable but changing entity</a:t>
            </a:r>
          </a:p>
          <a:p>
            <a:pPr indent="0">
              <a:buNone/>
            </a:pPr>
            <a:r>
              <a:rPr lang="en-US" b="1" dirty="0" smtClean="0"/>
              <a:t>Interpretative /participatory</a:t>
            </a:r>
            <a:r>
              <a:rPr lang="en-US" dirty="0" smtClean="0"/>
              <a:t>: acknowledge and actively involved relationship of researcher and research  participant, working collaborative and generating knowledge that is valuable participant.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181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Site and Participation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417" y="1981200"/>
            <a:ext cx="6512983" cy="350520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Not sampling people, but settings, events, processes</a:t>
            </a:r>
          </a:p>
          <a:p>
            <a:r>
              <a:rPr lang="en-US" dirty="0" smtClean="0"/>
              <a:t>Consider knowledge of setting for study, feasibility of access to data </a:t>
            </a:r>
          </a:p>
          <a:p>
            <a:r>
              <a:rPr lang="en-US" dirty="0" smtClean="0"/>
              <a:t>Purposeful selection/sampling: settings, persons, events selected purposefully to provide information to answer research question</a:t>
            </a:r>
          </a:p>
          <a:p>
            <a:r>
              <a:rPr lang="en-US" dirty="0" smtClean="0"/>
              <a:t>4 purposes: </a:t>
            </a:r>
          </a:p>
          <a:p>
            <a:pPr marL="1028700" lvl="1" indent="-285750"/>
            <a:r>
              <a:rPr lang="en-US" dirty="0" smtClean="0"/>
              <a:t>achieve representativeness, or typicality of a settings, individuals, and activities</a:t>
            </a:r>
          </a:p>
          <a:p>
            <a:pPr marL="1028700" lvl="1" indent="-285750"/>
            <a:r>
              <a:rPr lang="en-US" dirty="0" smtClean="0"/>
              <a:t>Capture homogeneity, conclusions represent the whole range of </a:t>
            </a:r>
            <a:r>
              <a:rPr lang="en-US" dirty="0" err="1" smtClean="0"/>
              <a:t>varieation</a:t>
            </a:r>
            <a:r>
              <a:rPr lang="en-US" dirty="0" smtClean="0"/>
              <a:t> </a:t>
            </a:r>
          </a:p>
          <a:p>
            <a:pPr marL="1028700" lvl="1" indent="-285750"/>
            <a:r>
              <a:rPr lang="en-US" dirty="0" smtClean="0"/>
              <a:t>Examine cases that are critical for theory, extremities can provide a crucial test for for theories</a:t>
            </a:r>
          </a:p>
          <a:p>
            <a:pPr lvl="1" indent="0">
              <a:buNone/>
            </a:pPr>
            <a:r>
              <a:rPr lang="en-US" dirty="0" smtClean="0"/>
              <a:t>Establish comparison, illuminate reasons for differences </a:t>
            </a:r>
            <a:endParaRPr lang="en-US" dirty="0"/>
          </a:p>
          <a:p>
            <a:pPr marL="285750" indent="-285750"/>
            <a:r>
              <a:rPr lang="en-US" dirty="0" smtClean="0"/>
              <a:t>Key Informant Bias : no guarantee their views are typical, need systematic sampling to claim the informants statements are representative of the whole  </a:t>
            </a:r>
          </a:p>
        </p:txBody>
      </p:sp>
    </p:spTree>
    <p:extLst>
      <p:ext uri="{BB962C8B-B14F-4D97-AF65-F5344CB8AC3E}">
        <p14:creationId xmlns:p14="http://schemas.microsoft.com/office/powerpoint/2010/main" val="1727177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Decisions about data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Research question and data: both are distinctive parts of the design not necessary informing each other, data collection is method of </a:t>
            </a:r>
          </a:p>
          <a:p>
            <a:pPr lvl="1"/>
            <a:r>
              <a:rPr lang="en-US" dirty="0" smtClean="0"/>
              <a:t>Coca example (</a:t>
            </a:r>
            <a:r>
              <a:rPr lang="en-US" dirty="0" err="1" smtClean="0"/>
              <a:t>pg</a:t>
            </a:r>
            <a:r>
              <a:rPr lang="en-US" dirty="0" smtClean="0"/>
              <a:t> 92)</a:t>
            </a:r>
          </a:p>
          <a:p>
            <a:pPr lvl="1"/>
            <a:r>
              <a:rPr lang="en-US" dirty="0" smtClean="0"/>
              <a:t>Don’t need to conceal research question </a:t>
            </a:r>
          </a:p>
          <a:p>
            <a:pPr lvl="1"/>
            <a:r>
              <a:rPr lang="en-US" dirty="0" smtClean="0"/>
              <a:t>Questions should be engaging and authentic</a:t>
            </a:r>
          </a:p>
          <a:p>
            <a:r>
              <a:rPr lang="en-US" dirty="0" smtClean="0"/>
              <a:t>Lack of logical connection of research question and data  collection: </a:t>
            </a:r>
          </a:p>
          <a:p>
            <a:pPr lvl="1"/>
            <a:r>
              <a:rPr lang="en-US" dirty="0" smtClean="0"/>
              <a:t> how questions work in practice, how likely to respond, get feed back from others, anticipate likely data , pretest</a:t>
            </a:r>
          </a:p>
          <a:p>
            <a:pPr lvl="1"/>
            <a:r>
              <a:rPr lang="en-US" dirty="0" smtClean="0"/>
              <a:t>Cultural appropriateness of data collection method 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68780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Decisions about data </a:t>
            </a:r>
            <a:r>
              <a:rPr lang="en-US" dirty="0" smtClean="0"/>
              <a:t>collection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indent="0">
              <a:buNone/>
            </a:pPr>
            <a:r>
              <a:rPr lang="en-US" b="1" dirty="0" smtClean="0"/>
              <a:t>Triangulation</a:t>
            </a:r>
            <a:r>
              <a:rPr lang="en-US" dirty="0" smtClean="0"/>
              <a:t>: collecting data using a variety  of methods </a:t>
            </a:r>
          </a:p>
          <a:p>
            <a:pPr marL="285750" indent="-285750"/>
            <a:r>
              <a:rPr lang="en-US" dirty="0" smtClean="0"/>
              <a:t>Reduces the risk that finds will reflect bias of method limitations</a:t>
            </a:r>
          </a:p>
          <a:p>
            <a:pPr indent="0">
              <a:buNone/>
            </a:pPr>
            <a:endParaRPr lang="en-US" dirty="0" smtClean="0"/>
          </a:p>
          <a:p>
            <a:pPr marL="285750" indent="-285750"/>
            <a:r>
              <a:rPr lang="en-US" dirty="0" smtClean="0"/>
              <a:t>Multiple methods inform each other providing complete and accurate account</a:t>
            </a:r>
          </a:p>
          <a:p>
            <a:pPr marL="1028700" lvl="1" indent="-285750"/>
            <a:r>
              <a:rPr lang="en-US" dirty="0"/>
              <a:t>I</a:t>
            </a:r>
            <a:r>
              <a:rPr lang="en-US" dirty="0" smtClean="0"/>
              <a:t>nterviews used to </a:t>
            </a:r>
            <a:r>
              <a:rPr lang="en-US" dirty="0"/>
              <a:t>o</a:t>
            </a:r>
            <a:r>
              <a:rPr lang="en-US" dirty="0" smtClean="0"/>
              <a:t>btain perspectives</a:t>
            </a:r>
          </a:p>
          <a:p>
            <a:pPr marL="1028700" lvl="1" indent="-285750"/>
            <a:r>
              <a:rPr lang="en-US" dirty="0" smtClean="0"/>
              <a:t>Observations used to describe behaviors and events</a:t>
            </a:r>
          </a:p>
          <a:p>
            <a:pPr lvl="1" indent="0">
              <a:buNone/>
            </a:pPr>
            <a:endParaRPr lang="en-US" dirty="0" smtClean="0"/>
          </a:p>
          <a:p>
            <a:pPr indent="0">
              <a:buNone/>
            </a:pPr>
            <a:r>
              <a:rPr lang="en-US" dirty="0" smtClean="0"/>
              <a:t> </a:t>
            </a:r>
          </a:p>
          <a:p>
            <a:pPr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555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28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56</TotalTime>
  <Words>412</Words>
  <Application>Microsoft Macintosh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Couture</vt:lpstr>
      <vt:lpstr>Qualitative research Design</vt:lpstr>
      <vt:lpstr>  Different approaches </vt:lpstr>
      <vt:lpstr>Chapter overview</vt:lpstr>
      <vt:lpstr>Negotiating research relationships</vt:lpstr>
      <vt:lpstr>Site and Participation Selection</vt:lpstr>
      <vt:lpstr>Decisions about data collection</vt:lpstr>
      <vt:lpstr>Decisions about data collection cont.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Qualitative research Design</dc:title>
  <dc:creator>Stephanie Moore</dc:creator>
  <cp:lastModifiedBy>Stephanie Moore</cp:lastModifiedBy>
  <cp:revision>6</cp:revision>
  <dcterms:created xsi:type="dcterms:W3CDTF">2016-05-17T02:05:07Z</dcterms:created>
  <dcterms:modified xsi:type="dcterms:W3CDTF">2016-05-17T03:01:54Z</dcterms:modified>
</cp:coreProperties>
</file>