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216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9B618D-1D5D-4C3D-9810-6F5E219A2931}" type="datetimeFigureOut">
              <a:rPr lang="en-GB" smtClean="0"/>
              <a:t>5/15/13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FA1C2E-2D79-420A-BF3E-3A5C2B72724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MATUL Commission 2013</a:t>
            </a:r>
            <a:br>
              <a:rPr lang="en-GB" dirty="0" smtClean="0"/>
            </a:br>
            <a:r>
              <a:rPr lang="en-GB" dirty="0" smtClean="0"/>
              <a:t>Uganda Christian University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 Paul’s University and Carlile College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90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Project.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Structure Semester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9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Beginning to build a good faculty team</a:t>
            </a:r>
          </a:p>
          <a:p>
            <a:r>
              <a:rPr lang="en-GB" dirty="0" smtClean="0"/>
              <a:t>Developing good placements for the internships</a:t>
            </a:r>
          </a:p>
          <a:p>
            <a:r>
              <a:rPr lang="en-GB" dirty="0" smtClean="0"/>
              <a:t>Improved standards in student work</a:t>
            </a:r>
          </a:p>
          <a:p>
            <a:r>
              <a:rPr lang="en-GB" dirty="0" smtClean="0"/>
              <a:t>This year’s intake more financially self sufficient</a:t>
            </a:r>
          </a:p>
          <a:p>
            <a:r>
              <a:rPr lang="en-GB" dirty="0" smtClean="0"/>
              <a:t>St Paul’s strengthening IT including use of </a:t>
            </a:r>
            <a:r>
              <a:rPr lang="en-GB" dirty="0" err="1" smtClean="0"/>
              <a:t>Turnitin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going well for 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69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Course will migrate to the school of Arts and Social Science under a new department of leadership.</a:t>
            </a:r>
          </a:p>
          <a:p>
            <a:r>
              <a:rPr lang="en-GB" dirty="0" smtClean="0"/>
              <a:t>Following CHE requirements the leadership dimension to the course has been increased.</a:t>
            </a:r>
          </a:p>
          <a:p>
            <a:r>
              <a:rPr lang="en-GB" dirty="0" smtClean="0"/>
              <a:t>CHE requires more electives. New courses have been added.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 changed for 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8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accreditation process with CHE/CUE</a:t>
            </a:r>
          </a:p>
          <a:p>
            <a:r>
              <a:rPr lang="en-GB" dirty="0" smtClean="0"/>
              <a:t>Students putting in a realistic level of reading/study.</a:t>
            </a:r>
          </a:p>
          <a:p>
            <a:r>
              <a:rPr lang="en-GB" dirty="0" smtClean="0"/>
              <a:t>Working between two institutions has both strengths and weakness.</a:t>
            </a:r>
          </a:p>
          <a:p>
            <a:r>
              <a:rPr lang="en-GB" dirty="0" smtClean="0"/>
              <a:t>Some students struggling with fees – one could not sit exams. US$2000 per year is a challenge in terms of the contexts of the course.</a:t>
            </a:r>
          </a:p>
          <a:p>
            <a:r>
              <a:rPr lang="en-GB" dirty="0" smtClean="0"/>
              <a:t>Movement leadership course still seems unclear.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 been a challenge for 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73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faculty does the course belong in? Theology/development/leadership/business?</a:t>
            </a:r>
          </a:p>
          <a:p>
            <a:r>
              <a:rPr lang="en-GB" dirty="0" smtClean="0"/>
              <a:t>What is the primary discipline within the course?</a:t>
            </a:r>
            <a:endParaRPr lang="en-GB" dirty="0"/>
          </a:p>
          <a:p>
            <a:r>
              <a:rPr lang="en-GB" dirty="0" smtClean="0"/>
              <a:t>The breadth of topics gives width but can mean too much is superficial.</a:t>
            </a:r>
          </a:p>
          <a:p>
            <a:r>
              <a:rPr lang="en-GB" dirty="0" smtClean="0"/>
              <a:t>Kenyan MAs must have a significant research component. Students may need more input on research methodology and academic writing.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Questions (Academic)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8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context of the course focuses on slums/informal settlements but the economies of these communities cannot support typical MA fees. The mixture of NGO’s and mainline churches works but how do we involve AICs, Pentecostals ….. In a </a:t>
            </a:r>
            <a:r>
              <a:rPr lang="en-GB" smtClean="0"/>
              <a:t>sustainable way.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Questions (Financial)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2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" y="1484784"/>
            <a:ext cx="4364302" cy="32732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Carlile College and St Paul’s </a:t>
            </a:r>
            <a:r>
              <a:rPr lang="en-GB" dirty="0" err="1" smtClean="0"/>
              <a:t>Univerisity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75292"/>
            <a:ext cx="5616624" cy="42124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our Students and Faculty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96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9820"/>
            <a:ext cx="4320480" cy="32403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Contexts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3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15 from Kenya</a:t>
            </a:r>
          </a:p>
          <a:p>
            <a:r>
              <a:rPr lang="en-GB" dirty="0" smtClean="0"/>
              <a:t>4 from APU</a:t>
            </a:r>
          </a:p>
          <a:p>
            <a:r>
              <a:rPr lang="en-GB" dirty="0" smtClean="0"/>
              <a:t>First cohort primarily pastors</a:t>
            </a:r>
          </a:p>
          <a:p>
            <a:r>
              <a:rPr lang="en-GB" dirty="0" smtClean="0"/>
              <a:t>Second cohort workers from NGOs and CBOs outnumber pastors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39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taught semesters and one semester for the research project. The final semester is extended so students have up to 10 months to complete.</a:t>
            </a:r>
          </a:p>
          <a:p>
            <a:r>
              <a:rPr lang="en-GB" dirty="0" smtClean="0"/>
              <a:t>The course is 60 credits with the research project accounting for 15 credits.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22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i="1" dirty="0"/>
              <a:t> Course Code		Course </a:t>
            </a:r>
            <a:r>
              <a:rPr lang="en-GB" b="1" i="1" dirty="0" smtClean="0"/>
              <a:t>Title</a:t>
            </a:r>
          </a:p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r>
              <a:rPr lang="en-GB" i="1" dirty="0" smtClean="0"/>
              <a:t>Urban </a:t>
            </a:r>
            <a:r>
              <a:rPr lang="en-GB" i="1" dirty="0"/>
              <a:t>Theology	</a:t>
            </a:r>
            <a:endParaRPr lang="en-GB" b="1" dirty="0"/>
          </a:p>
          <a:p>
            <a:r>
              <a:rPr lang="en-GB" dirty="0"/>
              <a:t>MATUL 501		Writings, Reign and Urban Realities	</a:t>
            </a:r>
            <a:r>
              <a:rPr lang="en-GB" dirty="0" smtClean="0"/>
              <a:t> </a:t>
            </a:r>
            <a:r>
              <a:rPr lang="en-GB" dirty="0"/>
              <a:t>	</a:t>
            </a:r>
          </a:p>
          <a:p>
            <a:r>
              <a:rPr lang="en-GB" dirty="0"/>
              <a:t>MATUL 504 		Urban Reality and Theology				</a:t>
            </a:r>
          </a:p>
          <a:p>
            <a:pPr marL="0" indent="0">
              <a:buNone/>
            </a:pPr>
            <a:r>
              <a:rPr lang="en-GB" i="1" dirty="0"/>
              <a:t>Urban Development	 </a:t>
            </a:r>
            <a:endParaRPr lang="en-GB" dirty="0"/>
          </a:p>
          <a:p>
            <a:r>
              <a:rPr lang="en-GB" dirty="0"/>
              <a:t>MATUL 502		</a:t>
            </a:r>
            <a:r>
              <a:rPr lang="en-GB" b="1" dirty="0"/>
              <a:t>Theology and Practice of Urban  </a:t>
            </a:r>
            <a:r>
              <a:rPr lang="en-GB" b="1" dirty="0" smtClean="0"/>
              <a:t>Community 			Economics </a:t>
            </a:r>
            <a:r>
              <a:rPr lang="en-GB" dirty="0"/>
              <a:t>			</a:t>
            </a:r>
            <a:endParaRPr lang="en-GB" dirty="0" smtClean="0"/>
          </a:p>
          <a:p>
            <a:r>
              <a:rPr lang="en-GB" dirty="0" smtClean="0"/>
              <a:t>MATUL </a:t>
            </a:r>
            <a:r>
              <a:rPr lang="en-GB" dirty="0"/>
              <a:t>503		Gender and Community Transformation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Leadership</a:t>
            </a:r>
            <a:endParaRPr lang="en-GB" dirty="0"/>
          </a:p>
          <a:p>
            <a:r>
              <a:rPr lang="en-GB" dirty="0"/>
              <a:t>MATUL 505	Leadership and Leadership Theory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structure – Semester </a:t>
            </a:r>
            <a:r>
              <a:rPr lang="en-GB" dirty="0"/>
              <a:t>O</a:t>
            </a:r>
            <a:r>
              <a:rPr lang="en-GB" dirty="0" smtClean="0"/>
              <a:t>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0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i="1" dirty="0"/>
              <a:t>Leadership</a:t>
            </a:r>
            <a:endParaRPr lang="en-GB" b="1" dirty="0"/>
          </a:p>
          <a:p>
            <a:r>
              <a:rPr lang="x-none"/>
              <a:t>MATUL 506 	Leading Faith Communities in the city 			</a:t>
            </a:r>
            <a:endParaRPr lang="en-GB" dirty="0" smtClean="0"/>
          </a:p>
          <a:p>
            <a:r>
              <a:rPr lang="en-GB" dirty="0" smtClean="0"/>
              <a:t>MATUL </a:t>
            </a:r>
            <a:r>
              <a:rPr lang="en-GB" dirty="0"/>
              <a:t>507	</a:t>
            </a:r>
            <a:r>
              <a:rPr lang="en-GB" dirty="0" smtClean="0"/>
              <a:t>Leadership </a:t>
            </a:r>
            <a:r>
              <a:rPr lang="en-GB" dirty="0"/>
              <a:t>and Conflict </a:t>
            </a:r>
            <a:r>
              <a:rPr lang="en-GB" dirty="0" smtClean="0"/>
              <a:t>Transformation</a:t>
            </a:r>
          </a:p>
          <a:p>
            <a:r>
              <a:rPr lang="en-GB" dirty="0"/>
              <a:t>			</a:t>
            </a:r>
            <a:endParaRPr lang="en-GB" dirty="0" smtClean="0"/>
          </a:p>
          <a:p>
            <a:r>
              <a:rPr lang="en-GB" i="1" dirty="0" smtClean="0"/>
              <a:t>Urban </a:t>
            </a:r>
            <a:r>
              <a:rPr lang="en-GB" i="1" dirty="0"/>
              <a:t>Development</a:t>
            </a:r>
            <a:endParaRPr lang="en-GB" dirty="0"/>
          </a:p>
          <a:p>
            <a:r>
              <a:rPr lang="x-none"/>
              <a:t>MATUL 508 	</a:t>
            </a:r>
            <a:r>
              <a:rPr lang="en-GB" dirty="0"/>
              <a:t>Ministry among the Marginalised			</a:t>
            </a:r>
          </a:p>
          <a:p>
            <a:pPr marL="0" indent="0">
              <a:buNone/>
            </a:pPr>
            <a:endParaRPr lang="en-GB" dirty="0"/>
          </a:p>
          <a:p>
            <a:r>
              <a:rPr lang="x-none" b="1"/>
              <a:t>MATUL 509</a:t>
            </a:r>
            <a:r>
              <a:rPr lang="en-GB" b="1" dirty="0"/>
              <a:t>: 	Urban Primary Health Care (Elective)			</a:t>
            </a:r>
            <a:r>
              <a:rPr lang="x-none" b="1"/>
              <a:t>			or</a:t>
            </a:r>
            <a:endParaRPr lang="en-GB" b="1" dirty="0"/>
          </a:p>
          <a:p>
            <a:r>
              <a:rPr lang="x-none" b="1"/>
              <a:t>MATUL 510 	Urban Education Centre Development (Elective)					or</a:t>
            </a:r>
            <a:endParaRPr lang="en-GB" b="1" dirty="0"/>
          </a:p>
          <a:p>
            <a:r>
              <a:rPr lang="x-none" b="1"/>
              <a:t>MATUL 511	Children at Risk in the City (Elective)</a:t>
            </a:r>
            <a:r>
              <a:rPr lang="x-none"/>
              <a:t>			</a:t>
            </a:r>
            <a:endParaRPr lang="en-GB" dirty="0" smtClean="0"/>
          </a:p>
          <a:p>
            <a:pPr marL="0" indent="0">
              <a:buNone/>
            </a:pPr>
            <a:r>
              <a:rPr lang="x-none"/>
              <a:t> </a:t>
            </a:r>
            <a:endParaRPr lang="en-GB" dirty="0"/>
          </a:p>
          <a:p>
            <a:r>
              <a:rPr lang="x-none" i="1"/>
              <a:t>Urban Theology</a:t>
            </a:r>
            <a:endParaRPr lang="en-GB" dirty="0"/>
          </a:p>
          <a:p>
            <a:r>
              <a:rPr lang="en-GB" dirty="0"/>
              <a:t>MATUL 512 	Urban Spirituality and Social Transformation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Structure Semester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2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i="1" dirty="0"/>
              <a:t>Leadership</a:t>
            </a:r>
            <a:endParaRPr lang="en-GB" b="1" dirty="0"/>
          </a:p>
          <a:p>
            <a:r>
              <a:rPr lang="en-GB" dirty="0"/>
              <a:t>MATUL 601 	Leadership in Urban Movements 			</a:t>
            </a:r>
          </a:p>
          <a:p>
            <a:r>
              <a:rPr lang="en-GB" dirty="0"/>
              <a:t>MATUL 602  	Entrepreneurial and Organisational Leadership		</a:t>
            </a:r>
          </a:p>
          <a:p>
            <a:r>
              <a:rPr lang="en-GB" dirty="0"/>
              <a:t>MATUL 603	Managing </a:t>
            </a:r>
            <a:r>
              <a:rPr lang="en-GB" dirty="0" smtClean="0"/>
              <a:t> Change</a:t>
            </a: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	 </a:t>
            </a:r>
          </a:p>
          <a:p>
            <a:r>
              <a:rPr lang="en-GB" i="1" dirty="0"/>
              <a:t>Urban Development</a:t>
            </a:r>
            <a:endParaRPr lang="en-GB" dirty="0"/>
          </a:p>
          <a:p>
            <a:r>
              <a:rPr lang="en-GB" dirty="0"/>
              <a:t>M ATUL 604 (A) Advocacy: Urban Land and Housing (elective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			or</a:t>
            </a:r>
            <a:endParaRPr lang="en-GB" dirty="0"/>
          </a:p>
          <a:p>
            <a:r>
              <a:rPr lang="en-GB" dirty="0"/>
              <a:t>MATUL 604 (B) Advocacy and urban youth (elective)			 </a:t>
            </a:r>
          </a:p>
          <a:p>
            <a:r>
              <a:rPr lang="en-GB" i="1" dirty="0"/>
              <a:t>Research</a:t>
            </a:r>
            <a:endParaRPr lang="en-GB" dirty="0"/>
          </a:p>
          <a:p>
            <a:r>
              <a:rPr lang="en-GB" dirty="0"/>
              <a:t>MATUL 605 	Research Methodology and design				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Structure Semester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257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393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MATUL Commission 2013 Uganda Christian University</vt:lpstr>
      <vt:lpstr>Carlile College and St Paul’s Univerisity</vt:lpstr>
      <vt:lpstr>Some of our Students and Faculty</vt:lpstr>
      <vt:lpstr>Our Contexts</vt:lpstr>
      <vt:lpstr>Student numbers</vt:lpstr>
      <vt:lpstr>Course Structure</vt:lpstr>
      <vt:lpstr>Course structure – Semester One</vt:lpstr>
      <vt:lpstr>Course Structure Semester 2</vt:lpstr>
      <vt:lpstr>Course Structure Semester 3</vt:lpstr>
      <vt:lpstr>Course Structure Semester 4</vt:lpstr>
      <vt:lpstr>What is going well for us?</vt:lpstr>
      <vt:lpstr>What has changed for us?</vt:lpstr>
      <vt:lpstr>What has been a challenge for us?</vt:lpstr>
      <vt:lpstr>Critical Questions (Academic)</vt:lpstr>
      <vt:lpstr>Critical Questions (Financial)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MATUL Commission 2013 Uganda Christian University</dc:title>
  <dc:creator>Colin</dc:creator>
  <cp:lastModifiedBy>Viv Grigg</cp:lastModifiedBy>
  <cp:revision>7</cp:revision>
  <dcterms:created xsi:type="dcterms:W3CDTF">2013-05-04T08:00:28Z</dcterms:created>
  <dcterms:modified xsi:type="dcterms:W3CDTF">2013-05-15T02:20:59Z</dcterms:modified>
</cp:coreProperties>
</file>