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3/4/2014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3/4/2014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Sensitive Subjects</a:t>
            </a:r>
            <a:endParaRPr lang="en-US" dirty="0"/>
          </a:p>
        </p:txBody>
      </p:sp>
      <p:sp>
        <p:nvSpPr>
          <p:cNvPr id="3" name="Subtitle 2"/>
          <p:cNvSpPr>
            <a:spLocks noGrp="1"/>
          </p:cNvSpPr>
          <p:nvPr>
            <p:ph type="subTitle" idx="1"/>
          </p:nvPr>
        </p:nvSpPr>
        <p:spPr/>
        <p:txBody>
          <a:bodyPr>
            <a:normAutofit fontScale="92500"/>
          </a:bodyPr>
          <a:lstStyle/>
          <a:p>
            <a:r>
              <a:rPr lang="en-US" b="1" dirty="0" smtClean="0"/>
              <a:t>Key Paradigm from a video by Heather Settle of Duke University</a:t>
            </a:r>
          </a:p>
          <a:p>
            <a:r>
              <a:rPr lang="en-US" sz="1900" dirty="0" smtClean="0"/>
              <a:t>Presented by Forrest Cammack</a:t>
            </a:r>
            <a:endParaRPr lang="en-US" sz="1900" dirty="0"/>
          </a:p>
        </p:txBody>
      </p:sp>
    </p:spTree>
    <p:extLst>
      <p:ext uri="{BB962C8B-B14F-4D97-AF65-F5344CB8AC3E}">
        <p14:creationId xmlns:p14="http://schemas.microsoft.com/office/powerpoint/2010/main" val="424464422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Cuba’s Informal Economy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447800"/>
            <a:ext cx="6002866" cy="3377798"/>
          </a:xfrm>
        </p:spPr>
      </p:pic>
      <p:sp>
        <p:nvSpPr>
          <p:cNvPr id="6" name="TextBox 5"/>
          <p:cNvSpPr txBox="1"/>
          <p:nvPr/>
        </p:nvSpPr>
        <p:spPr>
          <a:xfrm>
            <a:off x="457200" y="1524000"/>
            <a:ext cx="2286000" cy="5078313"/>
          </a:xfrm>
          <a:prstGeom prst="rect">
            <a:avLst/>
          </a:prstGeom>
          <a:noFill/>
        </p:spPr>
        <p:txBody>
          <a:bodyPr wrap="square" rtlCol="0">
            <a:spAutoFit/>
          </a:bodyPr>
          <a:lstStyle/>
          <a:p>
            <a:r>
              <a:rPr lang="en-US" dirty="0" smtClean="0"/>
              <a:t>Heather Settle tells a story of going to Cuba to research the impact of econ. crisis on women.  Part of the story she wound up with was that prostitution was making a comeback in Cuba because of limited economic options.  She did her research with the intention of protecting the identities of those subjects who were in this profession.   </a:t>
            </a:r>
            <a:endParaRPr lang="en-US" dirty="0"/>
          </a:p>
        </p:txBody>
      </p:sp>
      <p:sp>
        <p:nvSpPr>
          <p:cNvPr id="7" name="TextBox 6"/>
          <p:cNvSpPr txBox="1"/>
          <p:nvPr/>
        </p:nvSpPr>
        <p:spPr>
          <a:xfrm>
            <a:off x="2777836" y="5124985"/>
            <a:ext cx="6061364" cy="1477328"/>
          </a:xfrm>
          <a:prstGeom prst="rect">
            <a:avLst/>
          </a:prstGeom>
          <a:noFill/>
        </p:spPr>
        <p:txBody>
          <a:bodyPr wrap="square" rtlCol="0">
            <a:spAutoFit/>
          </a:bodyPr>
          <a:lstStyle/>
          <a:p>
            <a:r>
              <a:rPr lang="en-US" dirty="0" smtClean="0"/>
              <a:t>As the research progressed, however, she realized that actually most of her subjects were involved in illegal activity (turning to the informal economy for survival), and so she had to adjust her methods to protect the identities of all involved.</a:t>
            </a:r>
            <a:endParaRPr lang="en-US" dirty="0"/>
          </a:p>
        </p:txBody>
      </p:sp>
    </p:spTree>
    <p:extLst>
      <p:ext uri="{BB962C8B-B14F-4D97-AF65-F5344CB8AC3E}">
        <p14:creationId xmlns:p14="http://schemas.microsoft.com/office/powerpoint/2010/main" val="135430777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Nairobi’s Informal Economy </a:t>
            </a:r>
            <a:endParaRPr lang="en-US" dirty="0"/>
          </a:p>
        </p:txBody>
      </p:sp>
      <p:sp>
        <p:nvSpPr>
          <p:cNvPr id="3" name="Content Placeholder 2"/>
          <p:cNvSpPr>
            <a:spLocks noGrp="1"/>
          </p:cNvSpPr>
          <p:nvPr>
            <p:ph idx="1"/>
          </p:nvPr>
        </p:nvSpPr>
        <p:spPr/>
        <p:txBody>
          <a:bodyPr/>
          <a:lstStyle/>
          <a:p>
            <a:r>
              <a:rPr lang="en-US" dirty="0" smtClean="0"/>
              <a:t>Nairobi’s slums are in a similar situation to the one in Cuba in that most of its residents are involved in illegal or extra-legal (untaxed) activity.  The economic opportunities in the formal economy are very limited, forcing most slum dwellers to work outside of the law.</a:t>
            </a:r>
          </a:p>
          <a:p>
            <a:r>
              <a:rPr lang="en-US" dirty="0" smtClean="0"/>
              <a:t>As we do research, therefore, it will be important to protect the identities of all participants.  This is a new thought for me, as Nairobi’s informal economy seems such a commonplace part of life.  Even though it is quite benign, it is still illegal, and there is the potential for harm to fall on research participants because of that.</a:t>
            </a:r>
            <a:endParaRPr lang="en-US" dirty="0"/>
          </a:p>
        </p:txBody>
      </p:sp>
    </p:spTree>
    <p:extLst>
      <p:ext uri="{BB962C8B-B14F-4D97-AF65-F5344CB8AC3E}">
        <p14:creationId xmlns:p14="http://schemas.microsoft.com/office/powerpoint/2010/main" val="18137782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799"/>
            <a:ext cx="8610600" cy="565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95300" y="262658"/>
            <a:ext cx="8229600" cy="1143000"/>
          </a:xfrm>
        </p:spPr>
        <p:txBody>
          <a:bodyPr/>
          <a:lstStyle/>
          <a:p>
            <a:r>
              <a:rPr lang="en-US" dirty="0" smtClean="0"/>
              <a:t>Important Guidelines</a:t>
            </a:r>
            <a:endParaRPr lang="en-US" dirty="0"/>
          </a:p>
        </p:txBody>
      </p:sp>
      <p:sp>
        <p:nvSpPr>
          <p:cNvPr id="3" name="Content Placeholder 2"/>
          <p:cNvSpPr>
            <a:spLocks noGrp="1"/>
          </p:cNvSpPr>
          <p:nvPr>
            <p:ph idx="1"/>
          </p:nvPr>
        </p:nvSpPr>
        <p:spPr>
          <a:xfrm>
            <a:off x="304800" y="4114800"/>
            <a:ext cx="8610600" cy="2514600"/>
          </a:xfrm>
          <a:solidFill>
            <a:schemeClr val="bg1">
              <a:alpha val="50000"/>
            </a:schemeClr>
          </a:solidFill>
        </p:spPr>
        <p:txBody>
          <a:bodyPr/>
          <a:lstStyle/>
          <a:p>
            <a:r>
              <a:rPr lang="en-US" dirty="0" smtClean="0"/>
              <a:t>Heather mentions the importance of protecting information carefully (locking up computer, putting passwords on it)</a:t>
            </a:r>
          </a:p>
          <a:p>
            <a:r>
              <a:rPr lang="en-US" dirty="0" smtClean="0"/>
              <a:t>Not using details other than those which are absolutely necessary when telling a person’s story.   </a:t>
            </a:r>
          </a:p>
          <a:p>
            <a:r>
              <a:rPr lang="en-US" dirty="0" smtClean="0"/>
              <a:t>Painting – “Mama </a:t>
            </a:r>
            <a:r>
              <a:rPr lang="en-US" dirty="0" err="1" smtClean="0"/>
              <a:t>Mwangi</a:t>
            </a:r>
            <a:r>
              <a:rPr lang="en-US" dirty="0" smtClean="0"/>
              <a:t> aka Mama </a:t>
            </a:r>
            <a:r>
              <a:rPr lang="en-US" dirty="0" err="1" smtClean="0"/>
              <a:t>Mboga</a:t>
            </a:r>
            <a:r>
              <a:rPr lang="en-US" dirty="0" smtClean="0"/>
              <a:t>” by </a:t>
            </a:r>
            <a:r>
              <a:rPr lang="en-US" dirty="0" err="1" smtClean="0"/>
              <a:t>Bezalel</a:t>
            </a:r>
            <a:r>
              <a:rPr lang="en-US" dirty="0" smtClean="0"/>
              <a:t> </a:t>
            </a:r>
            <a:r>
              <a:rPr lang="en-US" dirty="0" err="1" smtClean="0"/>
              <a:t>Ngabo</a:t>
            </a:r>
            <a:r>
              <a:rPr lang="en-US" dirty="0" smtClean="0"/>
              <a:t> from bananahillartgallery.com</a:t>
            </a:r>
            <a:endParaRPr lang="en-US" dirty="0"/>
          </a:p>
        </p:txBody>
      </p:sp>
      <p:sp>
        <p:nvSpPr>
          <p:cNvPr id="4" name="AutoShape 2" descr="http://cdn.bananahillartgallery.com/wp-content/uploads/2012/12/Bezalel-Ngabo-34.jpg"/>
          <p:cNvSpPr>
            <a:spLocks noChangeAspect="1" noChangeArrowheads="1"/>
          </p:cNvSpPr>
          <p:nvPr/>
        </p:nvSpPr>
        <p:spPr bwMode="auto">
          <a:xfrm>
            <a:off x="155575" y="-1812925"/>
            <a:ext cx="57721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098701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40</TotalTime>
  <Words>299</Words>
  <Application>Microsoft Office PowerPoint</Application>
  <PresentationFormat>On-screen Show (4:3)</PresentationFormat>
  <Paragraphs>13</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Thatch</vt:lpstr>
      <vt:lpstr>Sensitive Subjects</vt:lpstr>
      <vt:lpstr>Cuba’s Informal Economy</vt:lpstr>
      <vt:lpstr>Nairobi’s Informal Economy </vt:lpstr>
      <vt:lpstr>Important Guidelines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Sensitive Subjects</dc:title>
  <dc:creator>Forrest</dc:creator>
  <cp:lastModifiedBy>Forrest</cp:lastModifiedBy>
  <cp:revision>5</cp:revision>
  <dcterms:created xsi:type="dcterms:W3CDTF">2006-08-16T00:00:00Z</dcterms:created>
  <dcterms:modified xsi:type="dcterms:W3CDTF">2014-03-04T12:36:33Z</dcterms:modified>
</cp:coreProperties>
</file>