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metadata/thumbnail" Target="docProps/thumbnail0.jpeg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453" r:id="rId3"/>
    <p:sldId id="518" r:id="rId4"/>
    <p:sldId id="441" r:id="rId5"/>
    <p:sldId id="519" r:id="rId6"/>
    <p:sldId id="511" r:id="rId7"/>
    <p:sldId id="521" r:id="rId8"/>
    <p:sldId id="512" r:id="rId9"/>
    <p:sldId id="509" r:id="rId10"/>
    <p:sldId id="353" r:id="rId11"/>
    <p:sldId id="457" r:id="rId12"/>
    <p:sldId id="516" r:id="rId13"/>
    <p:sldId id="517" r:id="rId14"/>
    <p:sldId id="522" r:id="rId15"/>
    <p:sldId id="458" r:id="rId16"/>
    <p:sldId id="499" r:id="rId17"/>
    <p:sldId id="456" r:id="rId18"/>
    <p:sldId id="459" r:id="rId19"/>
    <p:sldId id="486" r:id="rId20"/>
    <p:sldId id="513" r:id="rId21"/>
    <p:sldId id="514" r:id="rId22"/>
    <p:sldId id="5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76" d="100"/>
          <a:sy n="76" d="100"/>
        </p:scale>
        <p:origin x="-80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7.jpeg"/><Relationship Id="rId1" Type="http://schemas.openxmlformats.org/officeDocument/2006/relationships/image" Target="../media/image10.jpg"/><Relationship Id="rId2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7.jpeg"/><Relationship Id="rId1" Type="http://schemas.openxmlformats.org/officeDocument/2006/relationships/image" Target="../media/image10.jpg"/><Relationship Id="rId2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8049-92C0-0547-B114-0E6BE498A214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33A93-5C64-A949-A89E-D95D81AD0CB4}">
      <dgm:prSet phldrT="[Text]"/>
      <dgm:spPr/>
      <dgm:t>
        <a:bodyPr/>
        <a:lstStyle/>
        <a:p>
          <a:r>
            <a:rPr lang="en-US" dirty="0" smtClean="0"/>
            <a:t>Irish Catholic</a:t>
          </a:r>
          <a:endParaRPr lang="en-US" dirty="0"/>
        </a:p>
      </dgm:t>
    </dgm:pt>
    <dgm:pt modelId="{FBE8A04F-8588-924B-A39C-816602461B0C}" type="parTrans" cxnId="{9AA739DD-50AE-AA45-8F92-BFDF53D0A7A7}">
      <dgm:prSet/>
      <dgm:spPr/>
      <dgm:t>
        <a:bodyPr/>
        <a:lstStyle/>
        <a:p>
          <a:endParaRPr lang="en-US"/>
        </a:p>
      </dgm:t>
    </dgm:pt>
    <dgm:pt modelId="{BD414DC2-99FA-254E-8CA1-88A45F80F2C1}" type="sibTrans" cxnId="{9AA739DD-50AE-AA45-8F92-BFDF53D0A7A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1C4D43C0-CE4A-104C-9CDD-2AE35E175BDE}">
      <dgm:prSet phldrT="[Text]"/>
      <dgm:spPr/>
      <dgm:t>
        <a:bodyPr/>
        <a:lstStyle/>
        <a:p>
          <a:r>
            <a:rPr lang="en-US" dirty="0" smtClean="0"/>
            <a:t>Italian Catholic = Systematic</a:t>
          </a:r>
          <a:endParaRPr lang="en-US" dirty="0"/>
        </a:p>
      </dgm:t>
    </dgm:pt>
    <dgm:pt modelId="{2E0453ED-F274-6E4F-BF19-78DAF0AD3721}" type="parTrans" cxnId="{63C9AAC0-EDEB-5E42-A1D9-A2D3A59FD4BB}">
      <dgm:prSet/>
      <dgm:spPr/>
      <dgm:t>
        <a:bodyPr/>
        <a:lstStyle/>
        <a:p>
          <a:endParaRPr lang="en-US"/>
        </a:p>
      </dgm:t>
    </dgm:pt>
    <dgm:pt modelId="{282D9701-4640-5D4E-8D2D-4DE82C209A32}" type="sibTrans" cxnId="{63C9AAC0-EDEB-5E42-A1D9-A2D3A59FD4BB}">
      <dgm:prSet/>
      <dgm:spPr/>
      <dgm:t>
        <a:bodyPr/>
        <a:lstStyle/>
        <a:p>
          <a:endParaRPr lang="en-US"/>
        </a:p>
      </dgm:t>
    </dgm:pt>
    <dgm:pt modelId="{1625C15A-70A1-AD49-A948-CFE1C8084CC2}">
      <dgm:prSet phldrT="[Text]"/>
      <dgm:spPr/>
      <dgm:t>
        <a:bodyPr/>
        <a:lstStyle/>
        <a:p>
          <a:r>
            <a:rPr lang="en-US" dirty="0" smtClean="0"/>
            <a:t>German Reformation = Systematic</a:t>
          </a:r>
          <a:endParaRPr lang="en-US" dirty="0"/>
        </a:p>
      </dgm:t>
    </dgm:pt>
    <dgm:pt modelId="{D5BE84D2-71EE-CF42-82AE-01AC339C9225}" type="parTrans" cxnId="{1C42E517-6E3D-B741-A71B-D6FF1C3BD74F}">
      <dgm:prSet/>
      <dgm:spPr/>
      <dgm:t>
        <a:bodyPr/>
        <a:lstStyle/>
        <a:p>
          <a:endParaRPr lang="en-US"/>
        </a:p>
      </dgm:t>
    </dgm:pt>
    <dgm:pt modelId="{3E31E06A-8767-8142-A54A-0964CFB4A604}" type="sibTrans" cxnId="{1C42E517-6E3D-B741-A71B-D6FF1C3BD74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FABB679E-C42F-5B4C-9109-7A2324D5EC2D}">
      <dgm:prSet phldrT="[Text]" custT="1"/>
      <dgm:spPr/>
      <dgm:t>
        <a:bodyPr/>
        <a:lstStyle/>
        <a:p>
          <a:r>
            <a:rPr lang="en-US" sz="2000" dirty="0" smtClean="0"/>
            <a:t>Latin American Liberation = Justice</a:t>
          </a:r>
          <a:r>
            <a:rPr lang="en-US" sz="1500" dirty="0" smtClean="0"/>
            <a:t> </a:t>
          </a:r>
          <a:r>
            <a:rPr lang="en-US" sz="1800" dirty="0" smtClean="0"/>
            <a:t>–Based Theologies</a:t>
          </a:r>
          <a:endParaRPr lang="en-US" sz="1800" dirty="0"/>
        </a:p>
      </dgm:t>
    </dgm:pt>
    <dgm:pt modelId="{45BDB170-7D13-204F-830E-F713BEC8A170}" type="parTrans" cxnId="{B9AEEA42-77C0-0F46-8F41-EE7FA6EF494E}">
      <dgm:prSet/>
      <dgm:spPr/>
      <dgm:t>
        <a:bodyPr/>
        <a:lstStyle/>
        <a:p>
          <a:endParaRPr lang="en-US"/>
        </a:p>
      </dgm:t>
    </dgm:pt>
    <dgm:pt modelId="{A0DA3A4F-1FDC-A24F-B405-6E7C6CD09EE9}" type="sibTrans" cxnId="{B9AEEA42-77C0-0F46-8F41-EE7FA6EF494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E559A4D8-A126-2946-866C-5250193599EB}">
      <dgm:prSet phldrT="[Text]" custT="1"/>
      <dgm:spPr/>
      <dgm:t>
        <a:bodyPr/>
        <a:lstStyle/>
        <a:p>
          <a:r>
            <a:rPr lang="en-US" sz="2000" dirty="0" smtClean="0"/>
            <a:t>American Evangelical = modernist logical</a:t>
          </a:r>
          <a:endParaRPr lang="en-US" sz="2000" dirty="0"/>
        </a:p>
      </dgm:t>
    </dgm:pt>
    <dgm:pt modelId="{2385F853-1E8D-BB44-90C1-DD8A529277F6}" type="parTrans" cxnId="{D11394FE-A972-144C-BD9B-49A7B59D539C}">
      <dgm:prSet/>
      <dgm:spPr/>
      <dgm:t>
        <a:bodyPr/>
        <a:lstStyle/>
        <a:p>
          <a:endParaRPr lang="en-US"/>
        </a:p>
      </dgm:t>
    </dgm:pt>
    <dgm:pt modelId="{98727361-9A9D-8F4C-A6DD-51C478F25307}" type="sibTrans" cxnId="{D11394FE-A972-144C-BD9B-49A7B59D539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18530609-9F4F-0243-9647-0C3F0CF4CBED}">
      <dgm:prSet phldrT="[Text]"/>
      <dgm:spPr/>
      <dgm:t>
        <a:bodyPr/>
        <a:lstStyle/>
        <a:p>
          <a:r>
            <a:rPr lang="en-US" dirty="0" smtClean="0"/>
            <a:t>Slum Pentecostal = Oral </a:t>
          </a:r>
          <a:r>
            <a:rPr lang="en-US" dirty="0" smtClean="0"/>
            <a:t>Theologies</a:t>
          </a:r>
          <a:endParaRPr lang="en-US" dirty="0"/>
        </a:p>
      </dgm:t>
    </dgm:pt>
    <dgm:pt modelId="{9E782B6C-174E-1944-9B07-5591652692F1}" type="parTrans" cxnId="{6A80A367-2F03-2140-A6FE-9B07361098A4}">
      <dgm:prSet/>
      <dgm:spPr/>
      <dgm:t>
        <a:bodyPr/>
        <a:lstStyle/>
        <a:p>
          <a:endParaRPr lang="en-US"/>
        </a:p>
      </dgm:t>
    </dgm:pt>
    <dgm:pt modelId="{8080C3CA-D71A-1C4F-B16D-DC6717599184}" type="sibTrans" cxnId="{6A80A367-2F03-2140-A6FE-9B07361098A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1A47E7FE-7C73-8F4A-BBE1-E7836AEF1721}" type="pres">
      <dgm:prSet presAssocID="{18DC8049-92C0-0547-B114-0E6BE498A214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99118C7F-71F6-294D-88BD-A2437DB06A46}" type="pres">
      <dgm:prSet presAssocID="{9E733A93-5C64-A949-A89E-D95D81AD0CB4}" presName="parent_text_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1A305-415A-9E46-92FB-3B9021FAC8CA}" type="pres">
      <dgm:prSet presAssocID="{9E733A93-5C64-A949-A89E-D95D81AD0CB4}" presName="image_accent_1" presStyleCnt="0"/>
      <dgm:spPr/>
    </dgm:pt>
    <dgm:pt modelId="{033ECA5E-C14F-EB4C-A61E-9E0CFE90BEE6}" type="pres">
      <dgm:prSet presAssocID="{9E733A93-5C64-A949-A89E-D95D81AD0CB4}" presName="imageAccentRepeatNode" presStyleLbl="alignNode1" presStyleIdx="0" presStyleCnt="11"/>
      <dgm:spPr/>
    </dgm:pt>
    <dgm:pt modelId="{EF41AE88-13D2-C747-AAAC-4C942FF9FBDE}" type="pres">
      <dgm:prSet presAssocID="{9E733A93-5C64-A949-A89E-D95D81AD0CB4}" presName="accent_1" presStyleLbl="alignNode1" presStyleIdx="1" presStyleCnt="11"/>
      <dgm:spPr/>
    </dgm:pt>
    <dgm:pt modelId="{C79C1E77-7A30-4040-96E9-2B59BBD0646B}" type="pres">
      <dgm:prSet presAssocID="{BD414DC2-99FA-254E-8CA1-88A45F80F2C1}" presName="image_1" presStyleCnt="0"/>
      <dgm:spPr/>
    </dgm:pt>
    <dgm:pt modelId="{87B1A454-7FFF-A84D-9251-A34DDED37E7E}" type="pres">
      <dgm:prSet presAssocID="{BD414DC2-99FA-254E-8CA1-88A45F80F2C1}" presName="imageRepeatNode" presStyleLbl="fgImgPlace1" presStyleIdx="0" presStyleCnt="6"/>
      <dgm:spPr/>
      <dgm:t>
        <a:bodyPr/>
        <a:lstStyle/>
        <a:p>
          <a:endParaRPr lang="en-US"/>
        </a:p>
      </dgm:t>
    </dgm:pt>
    <dgm:pt modelId="{2F3E9212-5C14-9346-9E41-FDE10D5255AB}" type="pres">
      <dgm:prSet presAssocID="{1C4D43C0-CE4A-104C-9CDD-2AE35E175BDE}" presName="parent_text_2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5C0A4-8444-0349-869C-58C6D8297BFE}" type="pres">
      <dgm:prSet presAssocID="{1C4D43C0-CE4A-104C-9CDD-2AE35E175BDE}" presName="image_accent_2" presStyleCnt="0"/>
      <dgm:spPr/>
    </dgm:pt>
    <dgm:pt modelId="{B200A7A8-F351-ED4E-A17C-F4A4720C64DC}" type="pres">
      <dgm:prSet presAssocID="{1C4D43C0-CE4A-104C-9CDD-2AE35E175BDE}" presName="imageAccentRepeatNode" presStyleLbl="alignNode1" presStyleIdx="2" presStyleCnt="11"/>
      <dgm:spPr/>
    </dgm:pt>
    <dgm:pt modelId="{496A78DA-7A12-EC4B-A7DA-C4D6EC5298FC}" type="pres">
      <dgm:prSet presAssocID="{282D9701-4640-5D4E-8D2D-4DE82C209A32}" presName="image_2" presStyleCnt="0"/>
      <dgm:spPr/>
    </dgm:pt>
    <dgm:pt modelId="{3CE3C4B9-FFA8-084C-80E6-47A5D60165BB}" type="pres">
      <dgm:prSet presAssocID="{282D9701-4640-5D4E-8D2D-4DE82C209A32}" presName="imageRepeatNode" presStyleLbl="fgImgPlace1" presStyleIdx="1" presStyleCnt="6"/>
      <dgm:spPr/>
      <dgm:t>
        <a:bodyPr/>
        <a:lstStyle/>
        <a:p>
          <a:endParaRPr lang="en-US"/>
        </a:p>
      </dgm:t>
    </dgm:pt>
    <dgm:pt modelId="{90E6D3BF-50D1-F74A-BD1F-7AB2B3839853}" type="pres">
      <dgm:prSet presAssocID="{1625C15A-70A1-AD49-A948-CFE1C8084CC2}" presName="image_accent_3" presStyleCnt="0"/>
      <dgm:spPr/>
    </dgm:pt>
    <dgm:pt modelId="{67355112-7BBB-1A4C-99E5-B17C812E4146}" type="pres">
      <dgm:prSet presAssocID="{1625C15A-70A1-AD49-A948-CFE1C8084CC2}" presName="imageAccentRepeatNode" presStyleLbl="alignNode1" presStyleIdx="3" presStyleCnt="11"/>
      <dgm:spPr/>
    </dgm:pt>
    <dgm:pt modelId="{EF98FAFE-D70C-4841-93F2-9519B21F1152}" type="pres">
      <dgm:prSet presAssocID="{1625C15A-70A1-AD49-A948-CFE1C8084CC2}" presName="parent_text_3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BDD6-3542-E54A-99A4-F4B48EF83E19}" type="pres">
      <dgm:prSet presAssocID="{1625C15A-70A1-AD49-A948-CFE1C8084CC2}" presName="accent_2" presStyleLbl="alignNode1" presStyleIdx="4" presStyleCnt="11"/>
      <dgm:spPr/>
    </dgm:pt>
    <dgm:pt modelId="{3E369084-6543-1C49-BC29-ED76459D4E4E}" type="pres">
      <dgm:prSet presAssocID="{1625C15A-70A1-AD49-A948-CFE1C8084CC2}" presName="accent_3" presStyleLbl="alignNode1" presStyleIdx="5" presStyleCnt="11"/>
      <dgm:spPr/>
    </dgm:pt>
    <dgm:pt modelId="{36DB9706-1229-6F45-86DD-EEB5037DCD47}" type="pres">
      <dgm:prSet presAssocID="{3E31E06A-8767-8142-A54A-0964CFB4A604}" presName="image_3" presStyleCnt="0"/>
      <dgm:spPr/>
    </dgm:pt>
    <dgm:pt modelId="{AF9B2BE3-5A94-C043-81F9-109FD01101A7}" type="pres">
      <dgm:prSet presAssocID="{3E31E06A-8767-8142-A54A-0964CFB4A604}" presName="imageRepeatNode" presStyleLbl="fgImgPlace1" presStyleIdx="2" presStyleCnt="6"/>
      <dgm:spPr/>
      <dgm:t>
        <a:bodyPr/>
        <a:lstStyle/>
        <a:p>
          <a:endParaRPr lang="en-US"/>
        </a:p>
      </dgm:t>
    </dgm:pt>
    <dgm:pt modelId="{F91F9E46-2DFE-1349-A4FB-8895FE1D01C0}" type="pres">
      <dgm:prSet presAssocID="{FABB679E-C42F-5B4C-9109-7A2324D5EC2D}" presName="image_accent_4" presStyleCnt="0"/>
      <dgm:spPr/>
    </dgm:pt>
    <dgm:pt modelId="{97738B63-93B9-A244-957E-EAFEE8FF9482}" type="pres">
      <dgm:prSet presAssocID="{FABB679E-C42F-5B4C-9109-7A2324D5EC2D}" presName="imageAccentRepeatNode" presStyleLbl="alignNode1" presStyleIdx="6" presStyleCnt="11"/>
      <dgm:spPr/>
    </dgm:pt>
    <dgm:pt modelId="{0B77272C-737A-2A4A-96F5-44678EEE9DD2}" type="pres">
      <dgm:prSet presAssocID="{FABB679E-C42F-5B4C-9109-7A2324D5EC2D}" presName="parent_text_4" presStyleLbl="revTx" presStyleIdx="3" presStyleCnt="6" custScaleX="115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760F4-3E63-514B-8914-62841058ED75}" type="pres">
      <dgm:prSet presAssocID="{FABB679E-C42F-5B4C-9109-7A2324D5EC2D}" presName="accent_4" presStyleLbl="alignNode1" presStyleIdx="7" presStyleCnt="11"/>
      <dgm:spPr/>
    </dgm:pt>
    <dgm:pt modelId="{11872458-733B-8342-A64F-C952627D14A3}" type="pres">
      <dgm:prSet presAssocID="{A0DA3A4F-1FDC-A24F-B405-6E7C6CD09EE9}" presName="image_4" presStyleCnt="0"/>
      <dgm:spPr/>
    </dgm:pt>
    <dgm:pt modelId="{189E5001-89E5-024E-BA0A-E41C26A2C347}" type="pres">
      <dgm:prSet presAssocID="{A0DA3A4F-1FDC-A24F-B405-6E7C6CD09EE9}" presName="imageRepeatNode" presStyleLbl="fgImgPlace1" presStyleIdx="3" presStyleCnt="6"/>
      <dgm:spPr/>
      <dgm:t>
        <a:bodyPr/>
        <a:lstStyle/>
        <a:p>
          <a:endParaRPr lang="en-US"/>
        </a:p>
      </dgm:t>
    </dgm:pt>
    <dgm:pt modelId="{08788957-ADAC-104F-B705-DA2BA94D9286}" type="pres">
      <dgm:prSet presAssocID="{E559A4D8-A126-2946-866C-5250193599EB}" presName="image_accent_5" presStyleCnt="0"/>
      <dgm:spPr/>
    </dgm:pt>
    <dgm:pt modelId="{405E53CF-4A6E-964A-B611-A67CDF8B110C}" type="pres">
      <dgm:prSet presAssocID="{E559A4D8-A126-2946-866C-5250193599EB}" presName="imageAccentRepeatNode" presStyleLbl="alignNode1" presStyleIdx="8" presStyleCnt="11"/>
      <dgm:spPr/>
    </dgm:pt>
    <dgm:pt modelId="{2729ADBB-CD93-A041-90E4-21FD966DAC8C}" type="pres">
      <dgm:prSet presAssocID="{E559A4D8-A126-2946-866C-5250193599EB}" presName="parent_text_5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EFD52-AA1A-0341-A928-D51D19589BE6}" type="pres">
      <dgm:prSet presAssocID="{98727361-9A9D-8F4C-A6DD-51C478F25307}" presName="image_5" presStyleCnt="0"/>
      <dgm:spPr/>
    </dgm:pt>
    <dgm:pt modelId="{71D38AC7-73E9-2A41-B7C6-FED0D7774B07}" type="pres">
      <dgm:prSet presAssocID="{98727361-9A9D-8F4C-A6DD-51C478F25307}" presName="imageRepeatNode" presStyleLbl="fgImgPlace1" presStyleIdx="4" presStyleCnt="6"/>
      <dgm:spPr/>
      <dgm:t>
        <a:bodyPr/>
        <a:lstStyle/>
        <a:p>
          <a:endParaRPr lang="en-US"/>
        </a:p>
      </dgm:t>
    </dgm:pt>
    <dgm:pt modelId="{B6D3A766-CE1E-8D48-B5E9-EB86ED1E78D5}" type="pres">
      <dgm:prSet presAssocID="{18530609-9F4F-0243-9647-0C3F0CF4CBED}" presName="parent_text_6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E26FD-2A9B-0A41-A715-2C44F2D2809A}" type="pres">
      <dgm:prSet presAssocID="{18530609-9F4F-0243-9647-0C3F0CF4CBED}" presName="image_accent_6" presStyleCnt="0"/>
      <dgm:spPr/>
    </dgm:pt>
    <dgm:pt modelId="{41D36A8B-0611-814C-83E6-0995E8A62335}" type="pres">
      <dgm:prSet presAssocID="{18530609-9F4F-0243-9647-0C3F0CF4CBED}" presName="imageAccentRepeatNode" presStyleLbl="alignNode1" presStyleIdx="9" presStyleCnt="11"/>
      <dgm:spPr/>
    </dgm:pt>
    <dgm:pt modelId="{DF7DF838-CE32-614D-B5AA-30302E0D858D}" type="pres">
      <dgm:prSet presAssocID="{18530609-9F4F-0243-9647-0C3F0CF4CBED}" presName="accent_5" presStyleLbl="alignNode1" presStyleIdx="10" presStyleCnt="11"/>
      <dgm:spPr/>
    </dgm:pt>
    <dgm:pt modelId="{8F175EEE-D10D-BD4E-942B-C4E0AA981CCD}" type="pres">
      <dgm:prSet presAssocID="{8080C3CA-D71A-1C4F-B16D-DC6717599184}" presName="image_6" presStyleCnt="0"/>
      <dgm:spPr/>
    </dgm:pt>
    <dgm:pt modelId="{7E359445-7F17-7C47-B1E8-5B322B12C74E}" type="pres">
      <dgm:prSet presAssocID="{8080C3CA-D71A-1C4F-B16D-DC6717599184}" presName="imageRepeat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1C42E517-6E3D-B741-A71B-D6FF1C3BD74F}" srcId="{18DC8049-92C0-0547-B114-0E6BE498A214}" destId="{1625C15A-70A1-AD49-A948-CFE1C8084CC2}" srcOrd="2" destOrd="0" parTransId="{D5BE84D2-71EE-CF42-82AE-01AC339C9225}" sibTransId="{3E31E06A-8767-8142-A54A-0964CFB4A604}"/>
    <dgm:cxn modelId="{CBA710F0-8B16-F94E-A1D9-97814F629B58}" type="presOf" srcId="{18530609-9F4F-0243-9647-0C3F0CF4CBED}" destId="{B6D3A766-CE1E-8D48-B5E9-EB86ED1E78D5}" srcOrd="0" destOrd="0" presId="urn:microsoft.com/office/officeart/2008/layout/BubblePictureList"/>
    <dgm:cxn modelId="{065FE149-6B6D-9341-BBE2-9C3A645B026A}" type="presOf" srcId="{1C4D43C0-CE4A-104C-9CDD-2AE35E175BDE}" destId="{2F3E9212-5C14-9346-9E41-FDE10D5255AB}" srcOrd="0" destOrd="0" presId="urn:microsoft.com/office/officeart/2008/layout/BubblePictureList"/>
    <dgm:cxn modelId="{B87EF643-3F87-6148-8C9C-DE179F7E0B1A}" type="presOf" srcId="{E559A4D8-A126-2946-866C-5250193599EB}" destId="{2729ADBB-CD93-A041-90E4-21FD966DAC8C}" srcOrd="0" destOrd="0" presId="urn:microsoft.com/office/officeart/2008/layout/BubblePictureList"/>
    <dgm:cxn modelId="{313FE4AF-1C25-5A4A-A7E9-DA4EA2C83F2F}" type="presOf" srcId="{9E733A93-5C64-A949-A89E-D95D81AD0CB4}" destId="{99118C7F-71F6-294D-88BD-A2437DB06A46}" srcOrd="0" destOrd="0" presId="urn:microsoft.com/office/officeart/2008/layout/BubblePictureList"/>
    <dgm:cxn modelId="{63C9AAC0-EDEB-5E42-A1D9-A2D3A59FD4BB}" srcId="{18DC8049-92C0-0547-B114-0E6BE498A214}" destId="{1C4D43C0-CE4A-104C-9CDD-2AE35E175BDE}" srcOrd="1" destOrd="0" parTransId="{2E0453ED-F274-6E4F-BF19-78DAF0AD3721}" sibTransId="{282D9701-4640-5D4E-8D2D-4DE82C209A32}"/>
    <dgm:cxn modelId="{1054925F-AF64-2748-994F-FAA8564964E7}" type="presOf" srcId="{A0DA3A4F-1FDC-A24F-B405-6E7C6CD09EE9}" destId="{189E5001-89E5-024E-BA0A-E41C26A2C347}" srcOrd="0" destOrd="0" presId="urn:microsoft.com/office/officeart/2008/layout/BubblePictureList"/>
    <dgm:cxn modelId="{9AA739DD-50AE-AA45-8F92-BFDF53D0A7A7}" srcId="{18DC8049-92C0-0547-B114-0E6BE498A214}" destId="{9E733A93-5C64-A949-A89E-D95D81AD0CB4}" srcOrd="0" destOrd="0" parTransId="{FBE8A04F-8588-924B-A39C-816602461B0C}" sibTransId="{BD414DC2-99FA-254E-8CA1-88A45F80F2C1}"/>
    <dgm:cxn modelId="{4B003238-AEB4-634E-96BD-7B1D4E3E7BEF}" type="presOf" srcId="{3E31E06A-8767-8142-A54A-0964CFB4A604}" destId="{AF9B2BE3-5A94-C043-81F9-109FD01101A7}" srcOrd="0" destOrd="0" presId="urn:microsoft.com/office/officeart/2008/layout/BubblePictureList"/>
    <dgm:cxn modelId="{B9AEEA42-77C0-0F46-8F41-EE7FA6EF494E}" srcId="{18DC8049-92C0-0547-B114-0E6BE498A214}" destId="{FABB679E-C42F-5B4C-9109-7A2324D5EC2D}" srcOrd="3" destOrd="0" parTransId="{45BDB170-7D13-204F-830E-F713BEC8A170}" sibTransId="{A0DA3A4F-1FDC-A24F-B405-6E7C6CD09EE9}"/>
    <dgm:cxn modelId="{4DD63525-056C-4D46-A9C8-6DD857B65850}" type="presOf" srcId="{8080C3CA-D71A-1C4F-B16D-DC6717599184}" destId="{7E359445-7F17-7C47-B1E8-5B322B12C74E}" srcOrd="0" destOrd="0" presId="urn:microsoft.com/office/officeart/2008/layout/BubblePictureList"/>
    <dgm:cxn modelId="{639D209D-1EF2-1C47-9A23-48500D722224}" type="presOf" srcId="{BD414DC2-99FA-254E-8CA1-88A45F80F2C1}" destId="{87B1A454-7FFF-A84D-9251-A34DDED37E7E}" srcOrd="0" destOrd="0" presId="urn:microsoft.com/office/officeart/2008/layout/BubblePictureList"/>
    <dgm:cxn modelId="{D11394FE-A972-144C-BD9B-49A7B59D539C}" srcId="{18DC8049-92C0-0547-B114-0E6BE498A214}" destId="{E559A4D8-A126-2946-866C-5250193599EB}" srcOrd="4" destOrd="0" parTransId="{2385F853-1E8D-BB44-90C1-DD8A529277F6}" sibTransId="{98727361-9A9D-8F4C-A6DD-51C478F25307}"/>
    <dgm:cxn modelId="{6A80A367-2F03-2140-A6FE-9B07361098A4}" srcId="{18DC8049-92C0-0547-B114-0E6BE498A214}" destId="{18530609-9F4F-0243-9647-0C3F0CF4CBED}" srcOrd="5" destOrd="0" parTransId="{9E782B6C-174E-1944-9B07-5591652692F1}" sibTransId="{8080C3CA-D71A-1C4F-B16D-DC6717599184}"/>
    <dgm:cxn modelId="{52689FE1-EB98-9243-B0FD-7A2D2B99747A}" type="presOf" srcId="{1625C15A-70A1-AD49-A948-CFE1C8084CC2}" destId="{EF98FAFE-D70C-4841-93F2-9519B21F1152}" srcOrd="0" destOrd="0" presId="urn:microsoft.com/office/officeart/2008/layout/BubblePictureList"/>
    <dgm:cxn modelId="{1CB95063-75AE-534A-AD46-AE0DBD2093B2}" type="presOf" srcId="{282D9701-4640-5D4E-8D2D-4DE82C209A32}" destId="{3CE3C4B9-FFA8-084C-80E6-47A5D60165BB}" srcOrd="0" destOrd="0" presId="urn:microsoft.com/office/officeart/2008/layout/BubblePictureList"/>
    <dgm:cxn modelId="{48D53D36-050D-9B4F-B112-E522B1222ABA}" type="presOf" srcId="{98727361-9A9D-8F4C-A6DD-51C478F25307}" destId="{71D38AC7-73E9-2A41-B7C6-FED0D7774B07}" srcOrd="0" destOrd="0" presId="urn:microsoft.com/office/officeart/2008/layout/BubblePictureList"/>
    <dgm:cxn modelId="{9CB110E6-AABC-3442-B51B-A71654C3CFFD}" type="presOf" srcId="{18DC8049-92C0-0547-B114-0E6BE498A214}" destId="{1A47E7FE-7C73-8F4A-BBE1-E7836AEF1721}" srcOrd="0" destOrd="0" presId="urn:microsoft.com/office/officeart/2008/layout/BubblePictureList"/>
    <dgm:cxn modelId="{56C8F118-C691-5E47-BA94-F1A1C33B3CED}" type="presOf" srcId="{FABB679E-C42F-5B4C-9109-7A2324D5EC2D}" destId="{0B77272C-737A-2A4A-96F5-44678EEE9DD2}" srcOrd="0" destOrd="0" presId="urn:microsoft.com/office/officeart/2008/layout/BubblePictureList"/>
    <dgm:cxn modelId="{A7E91EA9-4D86-5342-B360-F1ED711614ED}" type="presParOf" srcId="{1A47E7FE-7C73-8F4A-BBE1-E7836AEF1721}" destId="{99118C7F-71F6-294D-88BD-A2437DB06A46}" srcOrd="0" destOrd="0" presId="urn:microsoft.com/office/officeart/2008/layout/BubblePictureList"/>
    <dgm:cxn modelId="{C9082ABF-6D85-E143-8F0D-62F4084636EC}" type="presParOf" srcId="{1A47E7FE-7C73-8F4A-BBE1-E7836AEF1721}" destId="{3821A305-415A-9E46-92FB-3B9021FAC8CA}" srcOrd="1" destOrd="0" presId="urn:microsoft.com/office/officeart/2008/layout/BubblePictureList"/>
    <dgm:cxn modelId="{6088FE9C-149F-C442-B4B3-21B563F23185}" type="presParOf" srcId="{3821A305-415A-9E46-92FB-3B9021FAC8CA}" destId="{033ECA5E-C14F-EB4C-A61E-9E0CFE90BEE6}" srcOrd="0" destOrd="0" presId="urn:microsoft.com/office/officeart/2008/layout/BubblePictureList"/>
    <dgm:cxn modelId="{1DDF2911-6461-F24B-A086-6AB17ED4AC16}" type="presParOf" srcId="{1A47E7FE-7C73-8F4A-BBE1-E7836AEF1721}" destId="{EF41AE88-13D2-C747-AAAC-4C942FF9FBDE}" srcOrd="2" destOrd="0" presId="urn:microsoft.com/office/officeart/2008/layout/BubblePictureList"/>
    <dgm:cxn modelId="{8C5E04C9-D2E1-A34F-8FBB-3B5DBE60ABC3}" type="presParOf" srcId="{1A47E7FE-7C73-8F4A-BBE1-E7836AEF1721}" destId="{C79C1E77-7A30-4040-96E9-2B59BBD0646B}" srcOrd="3" destOrd="0" presId="urn:microsoft.com/office/officeart/2008/layout/BubblePictureList"/>
    <dgm:cxn modelId="{93E5882D-078A-FD49-AE64-092894ACEE00}" type="presParOf" srcId="{C79C1E77-7A30-4040-96E9-2B59BBD0646B}" destId="{87B1A454-7FFF-A84D-9251-A34DDED37E7E}" srcOrd="0" destOrd="0" presId="urn:microsoft.com/office/officeart/2008/layout/BubblePictureList"/>
    <dgm:cxn modelId="{CF12002F-C523-E649-803A-A7B55B1222E5}" type="presParOf" srcId="{1A47E7FE-7C73-8F4A-BBE1-E7836AEF1721}" destId="{2F3E9212-5C14-9346-9E41-FDE10D5255AB}" srcOrd="4" destOrd="0" presId="urn:microsoft.com/office/officeart/2008/layout/BubblePictureList"/>
    <dgm:cxn modelId="{444E831B-043F-E248-A7DB-A15755592D40}" type="presParOf" srcId="{1A47E7FE-7C73-8F4A-BBE1-E7836AEF1721}" destId="{BCC5C0A4-8444-0349-869C-58C6D8297BFE}" srcOrd="5" destOrd="0" presId="urn:microsoft.com/office/officeart/2008/layout/BubblePictureList"/>
    <dgm:cxn modelId="{DEFB6395-67A5-8841-842B-3E1A917F7A0E}" type="presParOf" srcId="{BCC5C0A4-8444-0349-869C-58C6D8297BFE}" destId="{B200A7A8-F351-ED4E-A17C-F4A4720C64DC}" srcOrd="0" destOrd="0" presId="urn:microsoft.com/office/officeart/2008/layout/BubblePictureList"/>
    <dgm:cxn modelId="{ECFD312C-F9A4-9B48-B8E4-B2B9DFFFEB53}" type="presParOf" srcId="{1A47E7FE-7C73-8F4A-BBE1-E7836AEF1721}" destId="{496A78DA-7A12-EC4B-A7DA-C4D6EC5298FC}" srcOrd="6" destOrd="0" presId="urn:microsoft.com/office/officeart/2008/layout/BubblePictureList"/>
    <dgm:cxn modelId="{FED06C62-25D0-044B-8D28-709A43ABD1C3}" type="presParOf" srcId="{496A78DA-7A12-EC4B-A7DA-C4D6EC5298FC}" destId="{3CE3C4B9-FFA8-084C-80E6-47A5D60165BB}" srcOrd="0" destOrd="0" presId="urn:microsoft.com/office/officeart/2008/layout/BubblePictureList"/>
    <dgm:cxn modelId="{B31BDA33-AD29-614B-ACC5-3447B7E2591F}" type="presParOf" srcId="{1A47E7FE-7C73-8F4A-BBE1-E7836AEF1721}" destId="{90E6D3BF-50D1-F74A-BD1F-7AB2B3839853}" srcOrd="7" destOrd="0" presId="urn:microsoft.com/office/officeart/2008/layout/BubblePictureList"/>
    <dgm:cxn modelId="{AC73837D-4F1C-2E44-AD94-FB53D7DE1542}" type="presParOf" srcId="{90E6D3BF-50D1-F74A-BD1F-7AB2B3839853}" destId="{67355112-7BBB-1A4C-99E5-B17C812E4146}" srcOrd="0" destOrd="0" presId="urn:microsoft.com/office/officeart/2008/layout/BubblePictureList"/>
    <dgm:cxn modelId="{1F860090-AF46-1A4A-A5CA-9D0B5B7C29D7}" type="presParOf" srcId="{1A47E7FE-7C73-8F4A-BBE1-E7836AEF1721}" destId="{EF98FAFE-D70C-4841-93F2-9519B21F1152}" srcOrd="8" destOrd="0" presId="urn:microsoft.com/office/officeart/2008/layout/BubblePictureList"/>
    <dgm:cxn modelId="{FBAAD99D-9ECA-F34A-90D4-3B4A98D375F4}" type="presParOf" srcId="{1A47E7FE-7C73-8F4A-BBE1-E7836AEF1721}" destId="{6A3ABDD6-3542-E54A-99A4-F4B48EF83E19}" srcOrd="9" destOrd="0" presId="urn:microsoft.com/office/officeart/2008/layout/BubblePictureList"/>
    <dgm:cxn modelId="{A60F66C3-A7ED-D546-A21C-E220E7F7CB18}" type="presParOf" srcId="{1A47E7FE-7C73-8F4A-BBE1-E7836AEF1721}" destId="{3E369084-6543-1C49-BC29-ED76459D4E4E}" srcOrd="10" destOrd="0" presId="urn:microsoft.com/office/officeart/2008/layout/BubblePictureList"/>
    <dgm:cxn modelId="{64405297-0B78-DB45-AC94-06CF4AF26739}" type="presParOf" srcId="{1A47E7FE-7C73-8F4A-BBE1-E7836AEF1721}" destId="{36DB9706-1229-6F45-86DD-EEB5037DCD47}" srcOrd="11" destOrd="0" presId="urn:microsoft.com/office/officeart/2008/layout/BubblePictureList"/>
    <dgm:cxn modelId="{1A1AF1B4-05BF-644B-BB0C-9C9ECAF414D9}" type="presParOf" srcId="{36DB9706-1229-6F45-86DD-EEB5037DCD47}" destId="{AF9B2BE3-5A94-C043-81F9-109FD01101A7}" srcOrd="0" destOrd="0" presId="urn:microsoft.com/office/officeart/2008/layout/BubblePictureList"/>
    <dgm:cxn modelId="{8515EBD0-D1AF-1C45-B355-8144A4DF4BF9}" type="presParOf" srcId="{1A47E7FE-7C73-8F4A-BBE1-E7836AEF1721}" destId="{F91F9E46-2DFE-1349-A4FB-8895FE1D01C0}" srcOrd="12" destOrd="0" presId="urn:microsoft.com/office/officeart/2008/layout/BubblePictureList"/>
    <dgm:cxn modelId="{7B273AC7-A40F-9646-BA43-D07A79652E22}" type="presParOf" srcId="{F91F9E46-2DFE-1349-A4FB-8895FE1D01C0}" destId="{97738B63-93B9-A244-957E-EAFEE8FF9482}" srcOrd="0" destOrd="0" presId="urn:microsoft.com/office/officeart/2008/layout/BubblePictureList"/>
    <dgm:cxn modelId="{C4231DED-FEA3-1B4E-AFFB-ED03D147A383}" type="presParOf" srcId="{1A47E7FE-7C73-8F4A-BBE1-E7836AEF1721}" destId="{0B77272C-737A-2A4A-96F5-44678EEE9DD2}" srcOrd="13" destOrd="0" presId="urn:microsoft.com/office/officeart/2008/layout/BubblePictureList"/>
    <dgm:cxn modelId="{040B8D96-D8D6-8843-8512-67BDD483B10C}" type="presParOf" srcId="{1A47E7FE-7C73-8F4A-BBE1-E7836AEF1721}" destId="{9C0760F4-3E63-514B-8914-62841058ED75}" srcOrd="14" destOrd="0" presId="urn:microsoft.com/office/officeart/2008/layout/BubblePictureList"/>
    <dgm:cxn modelId="{CE84C605-B7F7-8C4C-8BA6-E1216E682A7B}" type="presParOf" srcId="{1A47E7FE-7C73-8F4A-BBE1-E7836AEF1721}" destId="{11872458-733B-8342-A64F-C952627D14A3}" srcOrd="15" destOrd="0" presId="urn:microsoft.com/office/officeart/2008/layout/BubblePictureList"/>
    <dgm:cxn modelId="{C62275C1-AB45-4546-A2FA-58D55868ED22}" type="presParOf" srcId="{11872458-733B-8342-A64F-C952627D14A3}" destId="{189E5001-89E5-024E-BA0A-E41C26A2C347}" srcOrd="0" destOrd="0" presId="urn:microsoft.com/office/officeart/2008/layout/BubblePictureList"/>
    <dgm:cxn modelId="{06EB10AA-C675-9247-A328-6FC249BB82D9}" type="presParOf" srcId="{1A47E7FE-7C73-8F4A-BBE1-E7836AEF1721}" destId="{08788957-ADAC-104F-B705-DA2BA94D9286}" srcOrd="16" destOrd="0" presId="urn:microsoft.com/office/officeart/2008/layout/BubblePictureList"/>
    <dgm:cxn modelId="{85BC12D7-A2C7-C047-8C37-B8B84F450888}" type="presParOf" srcId="{08788957-ADAC-104F-B705-DA2BA94D9286}" destId="{405E53CF-4A6E-964A-B611-A67CDF8B110C}" srcOrd="0" destOrd="0" presId="urn:microsoft.com/office/officeart/2008/layout/BubblePictureList"/>
    <dgm:cxn modelId="{C9CB3D4D-BD4A-3145-8520-B085460939A2}" type="presParOf" srcId="{1A47E7FE-7C73-8F4A-BBE1-E7836AEF1721}" destId="{2729ADBB-CD93-A041-90E4-21FD966DAC8C}" srcOrd="17" destOrd="0" presId="urn:microsoft.com/office/officeart/2008/layout/BubblePictureList"/>
    <dgm:cxn modelId="{9B71B60F-F720-534A-9CDB-E853DE739498}" type="presParOf" srcId="{1A47E7FE-7C73-8F4A-BBE1-E7836AEF1721}" destId="{1F5EFD52-AA1A-0341-A928-D51D19589BE6}" srcOrd="18" destOrd="0" presId="urn:microsoft.com/office/officeart/2008/layout/BubblePictureList"/>
    <dgm:cxn modelId="{15B4FCC8-069E-3441-B187-0EB7471D4DC3}" type="presParOf" srcId="{1F5EFD52-AA1A-0341-A928-D51D19589BE6}" destId="{71D38AC7-73E9-2A41-B7C6-FED0D7774B07}" srcOrd="0" destOrd="0" presId="urn:microsoft.com/office/officeart/2008/layout/BubblePictureList"/>
    <dgm:cxn modelId="{11003789-A176-A243-96DB-9E976756AC1F}" type="presParOf" srcId="{1A47E7FE-7C73-8F4A-BBE1-E7836AEF1721}" destId="{B6D3A766-CE1E-8D48-B5E9-EB86ED1E78D5}" srcOrd="19" destOrd="0" presId="urn:microsoft.com/office/officeart/2008/layout/BubblePictureList"/>
    <dgm:cxn modelId="{13B083AF-9AF0-CE49-B769-30BA6D81AD8C}" type="presParOf" srcId="{1A47E7FE-7C73-8F4A-BBE1-E7836AEF1721}" destId="{E72E26FD-2A9B-0A41-A715-2C44F2D2809A}" srcOrd="20" destOrd="0" presId="urn:microsoft.com/office/officeart/2008/layout/BubblePictureList"/>
    <dgm:cxn modelId="{1F15449F-C2B6-414B-98FC-2B74CF75595F}" type="presParOf" srcId="{E72E26FD-2A9B-0A41-A715-2C44F2D2809A}" destId="{41D36A8B-0611-814C-83E6-0995E8A62335}" srcOrd="0" destOrd="0" presId="urn:microsoft.com/office/officeart/2008/layout/BubblePictureList"/>
    <dgm:cxn modelId="{DF659634-1B33-B84D-A554-D7E398F9E14A}" type="presParOf" srcId="{1A47E7FE-7C73-8F4A-BBE1-E7836AEF1721}" destId="{DF7DF838-CE32-614D-B5AA-30302E0D858D}" srcOrd="21" destOrd="0" presId="urn:microsoft.com/office/officeart/2008/layout/BubblePictureList"/>
    <dgm:cxn modelId="{E1BD0736-4467-A645-A357-73ECC13EB4FF}" type="presParOf" srcId="{1A47E7FE-7C73-8F4A-BBE1-E7836AEF1721}" destId="{8F175EEE-D10D-BD4E-942B-C4E0AA981CCD}" srcOrd="22" destOrd="0" presId="urn:microsoft.com/office/officeart/2008/layout/BubblePictureList"/>
    <dgm:cxn modelId="{33CEE5AF-D8EE-A443-83B5-51D3A76AC1A1}" type="presParOf" srcId="{8F175EEE-D10D-BD4E-942B-C4E0AA981CCD}" destId="{7E359445-7F17-7C47-B1E8-5B322B12C74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D16EB-811C-3E48-A057-E27962424DF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96CC6-134A-A945-8707-DEE63728303B}">
      <dgm:prSet phldrT="[Text]" custT="1"/>
      <dgm:spPr/>
      <dgm:t>
        <a:bodyPr/>
        <a:lstStyle/>
        <a:p>
          <a:r>
            <a:rPr lang="en-US" sz="2000" dirty="0" smtClean="0"/>
            <a:t>Theological Reflection</a:t>
          </a:r>
          <a:endParaRPr lang="en-US" sz="2000" dirty="0"/>
        </a:p>
      </dgm:t>
    </dgm:pt>
    <dgm:pt modelId="{E460248D-55E0-BD4A-B0BD-E725FF3760D2}" type="parTrans" cxnId="{A6D7C553-8A10-C84D-84F7-3E2A6B1D9A3C}">
      <dgm:prSet/>
      <dgm:spPr/>
      <dgm:t>
        <a:bodyPr/>
        <a:lstStyle/>
        <a:p>
          <a:endParaRPr lang="en-US"/>
        </a:p>
      </dgm:t>
    </dgm:pt>
    <dgm:pt modelId="{DA7F943C-1463-C341-945C-3A6A79E9E1DA}" type="sibTrans" cxnId="{A6D7C553-8A10-C84D-84F7-3E2A6B1D9A3C}">
      <dgm:prSet/>
      <dgm:spPr/>
      <dgm:t>
        <a:bodyPr/>
        <a:lstStyle/>
        <a:p>
          <a:endParaRPr lang="en-US"/>
        </a:p>
      </dgm:t>
    </dgm:pt>
    <dgm:pt modelId="{FAAACAB3-DA86-B347-809D-8887103B5ECC}">
      <dgm:prSet phldrT="[Text]" custT="1"/>
      <dgm:spPr/>
      <dgm:t>
        <a:bodyPr/>
        <a:lstStyle/>
        <a:p>
          <a:r>
            <a:rPr lang="en-US" sz="1600" dirty="0" smtClean="0"/>
            <a:t>Entrance Action</a:t>
          </a:r>
          <a:endParaRPr lang="en-US" sz="1600" dirty="0"/>
        </a:p>
      </dgm:t>
    </dgm:pt>
    <dgm:pt modelId="{630C6D56-6E4E-2B46-9B45-AED35F9BCBD5}" type="parTrans" cxnId="{00E5DB3C-677E-214C-B066-9B430B6560CA}">
      <dgm:prSet/>
      <dgm:spPr/>
      <dgm:t>
        <a:bodyPr/>
        <a:lstStyle/>
        <a:p>
          <a:endParaRPr lang="en-US"/>
        </a:p>
      </dgm:t>
    </dgm:pt>
    <dgm:pt modelId="{7BCB15D8-49FD-2C4A-B6A9-FC247F79FA7C}" type="sibTrans" cxnId="{00E5DB3C-677E-214C-B066-9B430B6560CA}">
      <dgm:prSet/>
      <dgm:spPr/>
      <dgm:t>
        <a:bodyPr/>
        <a:lstStyle/>
        <a:p>
          <a:endParaRPr lang="en-US"/>
        </a:p>
      </dgm:t>
    </dgm:pt>
    <dgm:pt modelId="{7FE2CAD1-F840-0F41-BEF1-909C28DC424A}">
      <dgm:prSet phldrT="[Text]" custT="1"/>
      <dgm:spPr/>
      <dgm:t>
        <a:bodyPr/>
        <a:lstStyle/>
        <a:p>
          <a:r>
            <a:rPr lang="en-US" sz="2000" dirty="0" smtClean="0"/>
            <a:t>Social Analysis</a:t>
          </a:r>
          <a:endParaRPr lang="en-US" sz="2000" dirty="0"/>
        </a:p>
      </dgm:t>
    </dgm:pt>
    <dgm:pt modelId="{DB88FF68-CED7-8C45-A626-A54BC1094F5F}" type="parTrans" cxnId="{A8937113-581E-D644-BE17-914F92C30694}">
      <dgm:prSet/>
      <dgm:spPr/>
      <dgm:t>
        <a:bodyPr/>
        <a:lstStyle/>
        <a:p>
          <a:endParaRPr lang="en-US"/>
        </a:p>
      </dgm:t>
    </dgm:pt>
    <dgm:pt modelId="{001C5A5B-3B16-D343-A652-B58B1EAA0A8E}" type="sibTrans" cxnId="{A8937113-581E-D644-BE17-914F92C30694}">
      <dgm:prSet/>
      <dgm:spPr/>
      <dgm:t>
        <a:bodyPr/>
        <a:lstStyle/>
        <a:p>
          <a:endParaRPr lang="en-US"/>
        </a:p>
      </dgm:t>
    </dgm:pt>
    <dgm:pt modelId="{C477FEFE-1FC2-1D4B-96A7-F5AC4445B918}">
      <dgm:prSet phldrT="[Text]" custT="1"/>
      <dgm:spPr/>
      <dgm:t>
        <a:bodyPr/>
        <a:lstStyle/>
        <a:p>
          <a:r>
            <a:rPr lang="en-US" sz="1600" dirty="0" smtClean="0"/>
            <a:t>Social Science Models</a:t>
          </a:r>
          <a:endParaRPr lang="en-US" sz="1600" dirty="0"/>
        </a:p>
      </dgm:t>
    </dgm:pt>
    <dgm:pt modelId="{42F00EE6-F626-AA46-A02F-4966BE7BFEE9}" type="parTrans" cxnId="{1098E1FF-9993-A94A-AFC0-069CFF08F5C5}">
      <dgm:prSet/>
      <dgm:spPr/>
      <dgm:t>
        <a:bodyPr/>
        <a:lstStyle/>
        <a:p>
          <a:endParaRPr lang="en-US"/>
        </a:p>
      </dgm:t>
    </dgm:pt>
    <dgm:pt modelId="{98DBDA8E-083D-3842-9778-A296093713FC}" type="sibTrans" cxnId="{1098E1FF-9993-A94A-AFC0-069CFF08F5C5}">
      <dgm:prSet/>
      <dgm:spPr/>
      <dgm:t>
        <a:bodyPr/>
        <a:lstStyle/>
        <a:p>
          <a:endParaRPr lang="en-US"/>
        </a:p>
      </dgm:t>
    </dgm:pt>
    <dgm:pt modelId="{D53C94BA-6CB0-944B-96A9-26034B2DBFA0}">
      <dgm:prSet phldrT="[Text]" custT="1"/>
      <dgm:spPr/>
      <dgm:t>
        <a:bodyPr/>
        <a:lstStyle/>
        <a:p>
          <a:r>
            <a:rPr lang="en-US" sz="2000" dirty="0" smtClean="0"/>
            <a:t>Transformational </a:t>
          </a:r>
          <a:r>
            <a:rPr lang="en-US" sz="2000" dirty="0" smtClean="0"/>
            <a:t>Conversation</a:t>
          </a:r>
          <a:endParaRPr lang="en-US" sz="2000" dirty="0"/>
        </a:p>
      </dgm:t>
    </dgm:pt>
    <dgm:pt modelId="{C75BEB38-D065-A645-880E-A4A651F1C6AE}" type="parTrans" cxnId="{585F20DB-204F-2B4F-B777-55C60ECACB0F}">
      <dgm:prSet/>
      <dgm:spPr/>
      <dgm:t>
        <a:bodyPr/>
        <a:lstStyle/>
        <a:p>
          <a:endParaRPr lang="en-US"/>
        </a:p>
      </dgm:t>
    </dgm:pt>
    <dgm:pt modelId="{3B129F2F-9F85-FA42-8DAC-89D1255E9614}" type="sibTrans" cxnId="{585F20DB-204F-2B4F-B777-55C60ECACB0F}">
      <dgm:prSet/>
      <dgm:spPr/>
      <dgm:t>
        <a:bodyPr/>
        <a:lstStyle/>
        <a:p>
          <a:endParaRPr lang="en-US"/>
        </a:p>
      </dgm:t>
    </dgm:pt>
    <dgm:pt modelId="{4E17E6B5-D0E2-D448-B9C0-B33FFD0EA24C}">
      <dgm:prSet phldrT="[Text]" custT="1"/>
      <dgm:spPr/>
      <dgm:t>
        <a:bodyPr/>
        <a:lstStyle/>
        <a:p>
          <a:r>
            <a:rPr lang="en-US" sz="1600" dirty="0" smtClean="0"/>
            <a:t>Integration</a:t>
          </a:r>
          <a:endParaRPr lang="en-US" sz="1600" dirty="0"/>
        </a:p>
      </dgm:t>
    </dgm:pt>
    <dgm:pt modelId="{E96F7B0F-1CE7-C041-813C-A620D1F0DC4E}" type="parTrans" cxnId="{CCAF7C05-0458-A542-A2AC-454021CF2D40}">
      <dgm:prSet/>
      <dgm:spPr/>
      <dgm:t>
        <a:bodyPr/>
        <a:lstStyle/>
        <a:p>
          <a:endParaRPr lang="en-US"/>
        </a:p>
      </dgm:t>
    </dgm:pt>
    <dgm:pt modelId="{274DF2FA-CCD1-B145-8AE0-5846F6C047C4}" type="sibTrans" cxnId="{CCAF7C05-0458-A542-A2AC-454021CF2D40}">
      <dgm:prSet/>
      <dgm:spPr/>
      <dgm:t>
        <a:bodyPr/>
        <a:lstStyle/>
        <a:p>
          <a:endParaRPr lang="en-US"/>
        </a:p>
      </dgm:t>
    </dgm:pt>
    <dgm:pt modelId="{FCBB62F6-F5A4-F048-86AA-565852496628}">
      <dgm:prSet phldrT="[Text]" custT="1"/>
      <dgm:spPr/>
      <dgm:t>
        <a:bodyPr/>
        <a:lstStyle/>
        <a:p>
          <a:r>
            <a:rPr lang="en-US" sz="1600" dirty="0" smtClean="0"/>
            <a:t>New Action Steps</a:t>
          </a:r>
          <a:endParaRPr lang="en-US" sz="1600" dirty="0"/>
        </a:p>
      </dgm:t>
    </dgm:pt>
    <dgm:pt modelId="{CE7D6E71-6903-3E45-AF5C-950D8E5A939D}" type="parTrans" cxnId="{875BB6DC-412F-7A4F-9267-5953F250C2D7}">
      <dgm:prSet/>
      <dgm:spPr/>
      <dgm:t>
        <a:bodyPr/>
        <a:lstStyle/>
        <a:p>
          <a:endParaRPr lang="en-US"/>
        </a:p>
      </dgm:t>
    </dgm:pt>
    <dgm:pt modelId="{65CEBA73-CCBB-0644-850D-11A6B0A6ECD2}" type="sibTrans" cxnId="{875BB6DC-412F-7A4F-9267-5953F250C2D7}">
      <dgm:prSet/>
      <dgm:spPr/>
      <dgm:t>
        <a:bodyPr/>
        <a:lstStyle/>
        <a:p>
          <a:endParaRPr lang="en-US"/>
        </a:p>
      </dgm:t>
    </dgm:pt>
    <dgm:pt modelId="{5940770E-E416-4448-A2F6-3BF332B087CD}">
      <dgm:prSet phldrT="[Text]" custT="1"/>
      <dgm:spPr/>
      <dgm:t>
        <a:bodyPr/>
        <a:lstStyle/>
        <a:p>
          <a:r>
            <a:rPr lang="en-US" sz="1600" dirty="0" smtClean="0"/>
            <a:t>Community Development Theories</a:t>
          </a:r>
          <a:endParaRPr lang="en-US" sz="1600" dirty="0"/>
        </a:p>
      </dgm:t>
    </dgm:pt>
    <dgm:pt modelId="{EFF0424C-3F8C-ED46-9098-3E160ABC52FB}" type="parTrans" cxnId="{8B71D6F7-AC26-BC49-9B23-9B8EAC8AB7AF}">
      <dgm:prSet/>
      <dgm:spPr/>
      <dgm:t>
        <a:bodyPr/>
        <a:lstStyle/>
        <a:p>
          <a:endParaRPr lang="en-US"/>
        </a:p>
      </dgm:t>
    </dgm:pt>
    <dgm:pt modelId="{33E2BFC3-B9CC-A54A-9A6F-2E6FA8EB2B95}" type="sibTrans" cxnId="{8B71D6F7-AC26-BC49-9B23-9B8EAC8AB7AF}">
      <dgm:prSet/>
      <dgm:spPr/>
      <dgm:t>
        <a:bodyPr/>
        <a:lstStyle/>
        <a:p>
          <a:endParaRPr lang="en-US"/>
        </a:p>
      </dgm:t>
    </dgm:pt>
    <dgm:pt modelId="{A1B16527-EE95-3A4F-B76C-5DAA279FE394}">
      <dgm:prSet phldrT="[Text]" custT="1"/>
      <dgm:spPr/>
      <dgm:t>
        <a:bodyPr/>
        <a:lstStyle/>
        <a:p>
          <a:r>
            <a:rPr lang="en-US" sz="1600" dirty="0" smtClean="0"/>
            <a:t>Biblical Study</a:t>
          </a:r>
          <a:endParaRPr lang="en-US" sz="1600" dirty="0"/>
        </a:p>
      </dgm:t>
    </dgm:pt>
    <dgm:pt modelId="{9FC36728-2228-4A44-B48C-556155835F38}" type="parTrans" cxnId="{BAF35551-86BA-F24B-B07B-F1F9766C266B}">
      <dgm:prSet/>
      <dgm:spPr/>
      <dgm:t>
        <a:bodyPr/>
        <a:lstStyle/>
        <a:p>
          <a:endParaRPr lang="en-US"/>
        </a:p>
      </dgm:t>
    </dgm:pt>
    <dgm:pt modelId="{472B4FE1-C805-3744-9514-21B32A0211BC}" type="sibTrans" cxnId="{BAF35551-86BA-F24B-B07B-F1F9766C266B}">
      <dgm:prSet/>
      <dgm:spPr/>
      <dgm:t>
        <a:bodyPr/>
        <a:lstStyle/>
        <a:p>
          <a:endParaRPr lang="en-US"/>
        </a:p>
      </dgm:t>
    </dgm:pt>
    <dgm:pt modelId="{2E27F9B4-CA3F-074B-9F43-25094D1312B5}">
      <dgm:prSet phldrT="[Text]" custT="1"/>
      <dgm:spPr/>
      <dgm:t>
        <a:bodyPr/>
        <a:lstStyle/>
        <a:p>
          <a:r>
            <a:rPr lang="en-US" sz="1600" dirty="0" smtClean="0"/>
            <a:t>Theological Analysis</a:t>
          </a:r>
          <a:endParaRPr lang="en-US" sz="1600" dirty="0"/>
        </a:p>
      </dgm:t>
    </dgm:pt>
    <dgm:pt modelId="{7BD2F389-8B86-2A41-BA29-570E49EF6F53}" type="parTrans" cxnId="{93F7F4BA-8905-7349-A9FA-313197FD1DB2}">
      <dgm:prSet/>
      <dgm:spPr/>
      <dgm:t>
        <a:bodyPr/>
        <a:lstStyle/>
        <a:p>
          <a:endParaRPr lang="en-US"/>
        </a:p>
      </dgm:t>
    </dgm:pt>
    <dgm:pt modelId="{48AD733C-7F6F-A945-879C-F0C4F8BAFC0A}" type="sibTrans" cxnId="{93F7F4BA-8905-7349-A9FA-313197FD1DB2}">
      <dgm:prSet/>
      <dgm:spPr/>
      <dgm:t>
        <a:bodyPr/>
        <a:lstStyle/>
        <a:p>
          <a:endParaRPr lang="en-US"/>
        </a:p>
      </dgm:t>
    </dgm:pt>
    <dgm:pt modelId="{DA63E194-1980-6C46-9CDC-7DF106BFEE05}">
      <dgm:prSet phldrT="[Text]" custT="1"/>
      <dgm:spPr/>
      <dgm:t>
        <a:bodyPr/>
        <a:lstStyle/>
        <a:p>
          <a:r>
            <a:rPr lang="en-US" sz="1600" dirty="0" smtClean="0"/>
            <a:t>Presentation </a:t>
          </a:r>
          <a:r>
            <a:rPr lang="en-US" sz="1600" dirty="0" smtClean="0"/>
            <a:t>of Research</a:t>
          </a:r>
          <a:endParaRPr lang="en-US" sz="1600" dirty="0"/>
        </a:p>
      </dgm:t>
    </dgm:pt>
    <dgm:pt modelId="{F0A39F5B-1856-5E44-A21F-DD37622EE45A}" type="parTrans" cxnId="{8CB44008-3FA7-654D-B0DD-93EF3AC9396D}">
      <dgm:prSet/>
      <dgm:spPr/>
      <dgm:t>
        <a:bodyPr/>
        <a:lstStyle/>
        <a:p>
          <a:endParaRPr lang="en-US"/>
        </a:p>
      </dgm:t>
    </dgm:pt>
    <dgm:pt modelId="{E28FC509-1095-6944-A066-B787DC4EA105}" type="sibTrans" cxnId="{8CB44008-3FA7-654D-B0DD-93EF3AC9396D}">
      <dgm:prSet/>
      <dgm:spPr/>
      <dgm:t>
        <a:bodyPr/>
        <a:lstStyle/>
        <a:p>
          <a:endParaRPr lang="en-US"/>
        </a:p>
      </dgm:t>
    </dgm:pt>
    <dgm:pt modelId="{24ECEEA3-43C0-734E-9FFF-0078FA884598}" type="pres">
      <dgm:prSet presAssocID="{550D16EB-811C-3E48-A057-E27962424DF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EAC4BC-B9B3-B34E-A4A5-3AC07A1FB1DE}" type="pres">
      <dgm:prSet presAssocID="{23396CC6-134A-A945-8707-DEE6372830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785A1-9E55-8F41-9EF6-923A5912DF58}" type="pres">
      <dgm:prSet presAssocID="{23396CC6-134A-A945-8707-DEE63728303B}" presName="gear1srcNode" presStyleLbl="node1" presStyleIdx="0" presStyleCnt="3"/>
      <dgm:spPr/>
      <dgm:t>
        <a:bodyPr/>
        <a:lstStyle/>
        <a:p>
          <a:endParaRPr lang="en-US"/>
        </a:p>
      </dgm:t>
    </dgm:pt>
    <dgm:pt modelId="{2DB9175C-54A6-B34F-991C-518DDC9D9832}" type="pres">
      <dgm:prSet presAssocID="{23396CC6-134A-A945-8707-DEE63728303B}" presName="gear1dstNode" presStyleLbl="node1" presStyleIdx="0" presStyleCnt="3"/>
      <dgm:spPr/>
      <dgm:t>
        <a:bodyPr/>
        <a:lstStyle/>
        <a:p>
          <a:endParaRPr lang="en-US"/>
        </a:p>
      </dgm:t>
    </dgm:pt>
    <dgm:pt modelId="{AB74898E-881D-0443-9386-32BFEFF1F435}" type="pres">
      <dgm:prSet presAssocID="{23396CC6-134A-A945-8707-DEE63728303B}" presName="gear1ch" presStyleLbl="fgAcc1" presStyleIdx="0" presStyleCnt="3" custScaleY="1717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68EA9-0D7E-1245-A792-E157C421BE71}" type="pres">
      <dgm:prSet presAssocID="{7FE2CAD1-F840-0F41-BEF1-909C28DC424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7EE1D-F58B-084D-ADCB-97E8AC30844C}" type="pres">
      <dgm:prSet presAssocID="{7FE2CAD1-F840-0F41-BEF1-909C28DC424A}" presName="gear2srcNode" presStyleLbl="node1" presStyleIdx="1" presStyleCnt="3"/>
      <dgm:spPr/>
      <dgm:t>
        <a:bodyPr/>
        <a:lstStyle/>
        <a:p>
          <a:endParaRPr lang="en-US"/>
        </a:p>
      </dgm:t>
    </dgm:pt>
    <dgm:pt modelId="{36E44897-06CC-CC4A-880F-A42085168968}" type="pres">
      <dgm:prSet presAssocID="{7FE2CAD1-F840-0F41-BEF1-909C28DC424A}" presName="gear2dstNode" presStyleLbl="node1" presStyleIdx="1" presStyleCnt="3"/>
      <dgm:spPr/>
      <dgm:t>
        <a:bodyPr/>
        <a:lstStyle/>
        <a:p>
          <a:endParaRPr lang="en-US"/>
        </a:p>
      </dgm:t>
    </dgm:pt>
    <dgm:pt modelId="{F4FD964D-1BE0-EC41-8AD6-1923056C013D}" type="pres">
      <dgm:prSet presAssocID="{7FE2CAD1-F840-0F41-BEF1-909C28DC424A}" presName="gear2ch" presStyleLbl="fgAcc1" presStyleIdx="1" presStyleCnt="3" custScaleX="142958" custScaleY="1064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61DF8-6526-2C44-BBA3-B762D5DFB07B}" type="pres">
      <dgm:prSet presAssocID="{D53C94BA-6CB0-944B-96A9-26034B2DBFA0}" presName="gear3" presStyleLbl="node1" presStyleIdx="2" presStyleCnt="3"/>
      <dgm:spPr/>
      <dgm:t>
        <a:bodyPr/>
        <a:lstStyle/>
        <a:p>
          <a:endParaRPr lang="en-US"/>
        </a:p>
      </dgm:t>
    </dgm:pt>
    <dgm:pt modelId="{554206D7-7723-F549-A8A0-9F5848F62134}" type="pres">
      <dgm:prSet presAssocID="{D53C94BA-6CB0-944B-96A9-26034B2DBF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F92F-AC19-7744-B076-6663FF3B01ED}" type="pres">
      <dgm:prSet presAssocID="{D53C94BA-6CB0-944B-96A9-26034B2DBFA0}" presName="gear3srcNode" presStyleLbl="node1" presStyleIdx="2" presStyleCnt="3"/>
      <dgm:spPr/>
      <dgm:t>
        <a:bodyPr/>
        <a:lstStyle/>
        <a:p>
          <a:endParaRPr lang="en-US"/>
        </a:p>
      </dgm:t>
    </dgm:pt>
    <dgm:pt modelId="{83FE2514-0EE4-7B4B-A9C9-ACEEFEF5BA77}" type="pres">
      <dgm:prSet presAssocID="{D53C94BA-6CB0-944B-96A9-26034B2DBFA0}" presName="gear3dstNode" presStyleLbl="node1" presStyleIdx="2" presStyleCnt="3"/>
      <dgm:spPr/>
      <dgm:t>
        <a:bodyPr/>
        <a:lstStyle/>
        <a:p>
          <a:endParaRPr lang="en-US"/>
        </a:p>
      </dgm:t>
    </dgm:pt>
    <dgm:pt modelId="{788E4B1B-FB51-B241-8C1D-6FFF456B713F}" type="pres">
      <dgm:prSet presAssocID="{D53C94BA-6CB0-944B-96A9-26034B2DBFA0}" presName="gear3ch" presStyleLbl="fgAcc1" presStyleIdx="2" presStyleCnt="3" custScaleX="91204" custScaleY="157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19CC8-2D94-E143-A3AA-326F1E91E3BE}" type="pres">
      <dgm:prSet presAssocID="{DA7F943C-1463-C341-945C-3A6A79E9E1D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56BE967-DE20-574E-AEE9-29FF441CEBD0}" type="pres">
      <dgm:prSet presAssocID="{001C5A5B-3B16-D343-A652-B58B1EAA0A8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E58D3A2-F0FE-E744-90CB-E6A80637B218}" type="pres">
      <dgm:prSet presAssocID="{3B129F2F-9F85-FA42-8DAC-89D1255E961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470E839-F95E-2147-9F12-15CC3C6CE5AE}" type="presOf" srcId="{D53C94BA-6CB0-944B-96A9-26034B2DBFA0}" destId="{CC361DF8-6526-2C44-BBA3-B762D5DFB07B}" srcOrd="0" destOrd="0" presId="urn:microsoft.com/office/officeart/2005/8/layout/gear1"/>
    <dgm:cxn modelId="{677E6023-9124-BA49-A82C-94265852781B}" type="presOf" srcId="{23396CC6-134A-A945-8707-DEE63728303B}" destId="{A8EAC4BC-B9B3-B34E-A4A5-3AC07A1FB1DE}" srcOrd="0" destOrd="0" presId="urn:microsoft.com/office/officeart/2005/8/layout/gear1"/>
    <dgm:cxn modelId="{00E5DB3C-677E-214C-B066-9B430B6560CA}" srcId="{23396CC6-134A-A945-8707-DEE63728303B}" destId="{FAAACAB3-DA86-B347-809D-8887103B5ECC}" srcOrd="0" destOrd="0" parTransId="{630C6D56-6E4E-2B46-9B45-AED35F9BCBD5}" sibTransId="{7BCB15D8-49FD-2C4A-B6A9-FC247F79FA7C}"/>
    <dgm:cxn modelId="{8631B89B-2FED-1743-AD04-2712C7A08EE8}" type="presOf" srcId="{7FE2CAD1-F840-0F41-BEF1-909C28DC424A}" destId="{6AD68EA9-0D7E-1245-A792-E157C421BE71}" srcOrd="0" destOrd="0" presId="urn:microsoft.com/office/officeart/2005/8/layout/gear1"/>
    <dgm:cxn modelId="{A8937113-581E-D644-BE17-914F92C30694}" srcId="{550D16EB-811C-3E48-A057-E27962424DFF}" destId="{7FE2CAD1-F840-0F41-BEF1-909C28DC424A}" srcOrd="1" destOrd="0" parTransId="{DB88FF68-CED7-8C45-A626-A54BC1094F5F}" sibTransId="{001C5A5B-3B16-D343-A652-B58B1EAA0A8E}"/>
    <dgm:cxn modelId="{A6D7C553-8A10-C84D-84F7-3E2A6B1D9A3C}" srcId="{550D16EB-811C-3E48-A057-E27962424DFF}" destId="{23396CC6-134A-A945-8707-DEE63728303B}" srcOrd="0" destOrd="0" parTransId="{E460248D-55E0-BD4A-B0BD-E725FF3760D2}" sibTransId="{DA7F943C-1463-C341-945C-3A6A79E9E1DA}"/>
    <dgm:cxn modelId="{CCAF7C05-0458-A542-A2AC-454021CF2D40}" srcId="{D53C94BA-6CB0-944B-96A9-26034B2DBFA0}" destId="{4E17E6B5-D0E2-D448-B9C0-B33FFD0EA24C}" srcOrd="0" destOrd="0" parTransId="{E96F7B0F-1CE7-C041-813C-A620D1F0DC4E}" sibTransId="{274DF2FA-CCD1-B145-8AE0-5846F6C047C4}"/>
    <dgm:cxn modelId="{1B52A2FE-4195-BE44-8B20-D8EFD63C275A}" type="presOf" srcId="{FAAACAB3-DA86-B347-809D-8887103B5ECC}" destId="{AB74898E-881D-0443-9386-32BFEFF1F435}" srcOrd="0" destOrd="0" presId="urn:microsoft.com/office/officeart/2005/8/layout/gear1"/>
    <dgm:cxn modelId="{92129A01-5CEF-4A45-8D09-15F8F3B9B548}" type="presOf" srcId="{550D16EB-811C-3E48-A057-E27962424DFF}" destId="{24ECEEA3-43C0-734E-9FFF-0078FA884598}" srcOrd="0" destOrd="0" presId="urn:microsoft.com/office/officeart/2005/8/layout/gear1"/>
    <dgm:cxn modelId="{DB577ACC-E10C-6943-A35D-465830851E2E}" type="presOf" srcId="{3B129F2F-9F85-FA42-8DAC-89D1255E9614}" destId="{EE58D3A2-F0FE-E744-90CB-E6A80637B218}" srcOrd="0" destOrd="0" presId="urn:microsoft.com/office/officeart/2005/8/layout/gear1"/>
    <dgm:cxn modelId="{7031116A-75BC-8045-B4D9-275C18E4756F}" type="presOf" srcId="{23396CC6-134A-A945-8707-DEE63728303B}" destId="{CD7785A1-9E55-8F41-9EF6-923A5912DF58}" srcOrd="1" destOrd="0" presId="urn:microsoft.com/office/officeart/2005/8/layout/gear1"/>
    <dgm:cxn modelId="{1098E1FF-9993-A94A-AFC0-069CFF08F5C5}" srcId="{7FE2CAD1-F840-0F41-BEF1-909C28DC424A}" destId="{C477FEFE-1FC2-1D4B-96A7-F5AC4445B918}" srcOrd="0" destOrd="0" parTransId="{42F00EE6-F626-AA46-A02F-4966BE7BFEE9}" sibTransId="{98DBDA8E-083D-3842-9778-A296093713FC}"/>
    <dgm:cxn modelId="{585F20DB-204F-2B4F-B777-55C60ECACB0F}" srcId="{550D16EB-811C-3E48-A057-E27962424DFF}" destId="{D53C94BA-6CB0-944B-96A9-26034B2DBFA0}" srcOrd="2" destOrd="0" parTransId="{C75BEB38-D065-A645-880E-A4A651F1C6AE}" sibTransId="{3B129F2F-9F85-FA42-8DAC-89D1255E9614}"/>
    <dgm:cxn modelId="{69629E7E-747B-AC4C-9AE3-F439E1E758E7}" type="presOf" srcId="{FCBB62F6-F5A4-F048-86AA-565852496628}" destId="{788E4B1B-FB51-B241-8C1D-6FFF456B713F}" srcOrd="0" destOrd="2" presId="urn:microsoft.com/office/officeart/2005/8/layout/gear1"/>
    <dgm:cxn modelId="{8B71D6F7-AC26-BC49-9B23-9B8EAC8AB7AF}" srcId="{7FE2CAD1-F840-0F41-BEF1-909C28DC424A}" destId="{5940770E-E416-4448-A2F6-3BF332B087CD}" srcOrd="1" destOrd="0" parTransId="{EFF0424C-3F8C-ED46-9098-3E160ABC52FB}" sibTransId="{33E2BFC3-B9CC-A54A-9A6F-2E6FA8EB2B95}"/>
    <dgm:cxn modelId="{D488BFC7-FF7D-8A46-BE62-E368D3AE880C}" type="presOf" srcId="{D53C94BA-6CB0-944B-96A9-26034B2DBFA0}" destId="{83FE2514-0EE4-7B4B-A9C9-ACEEFEF5BA77}" srcOrd="3" destOrd="0" presId="urn:microsoft.com/office/officeart/2005/8/layout/gear1"/>
    <dgm:cxn modelId="{550DC4C1-C9BF-BF46-A6D2-961160204EB1}" type="presOf" srcId="{5940770E-E416-4448-A2F6-3BF332B087CD}" destId="{F4FD964D-1BE0-EC41-8AD6-1923056C013D}" srcOrd="0" destOrd="1" presId="urn:microsoft.com/office/officeart/2005/8/layout/gear1"/>
    <dgm:cxn modelId="{875BB6DC-412F-7A4F-9267-5953F250C2D7}" srcId="{D53C94BA-6CB0-944B-96A9-26034B2DBFA0}" destId="{FCBB62F6-F5A4-F048-86AA-565852496628}" srcOrd="2" destOrd="0" parTransId="{CE7D6E71-6903-3E45-AF5C-950D8E5A939D}" sibTransId="{65CEBA73-CCBB-0644-850D-11A6B0A6ECD2}"/>
    <dgm:cxn modelId="{1B0E091D-A822-E540-B9B1-E1DAB55358C3}" type="presOf" srcId="{4E17E6B5-D0E2-D448-B9C0-B33FFD0EA24C}" destId="{788E4B1B-FB51-B241-8C1D-6FFF456B713F}" srcOrd="0" destOrd="0" presId="urn:microsoft.com/office/officeart/2005/8/layout/gear1"/>
    <dgm:cxn modelId="{0273549B-6FC0-564A-92E5-E8E86740EAE6}" type="presOf" srcId="{23396CC6-134A-A945-8707-DEE63728303B}" destId="{2DB9175C-54A6-B34F-991C-518DDC9D9832}" srcOrd="2" destOrd="0" presId="urn:microsoft.com/office/officeart/2005/8/layout/gear1"/>
    <dgm:cxn modelId="{9EE8D034-3E31-0342-A7D2-5E33C19F6B2F}" type="presOf" srcId="{001C5A5B-3B16-D343-A652-B58B1EAA0A8E}" destId="{656BE967-DE20-574E-AEE9-29FF441CEBD0}" srcOrd="0" destOrd="0" presId="urn:microsoft.com/office/officeart/2005/8/layout/gear1"/>
    <dgm:cxn modelId="{761DBB33-0F27-7945-A6B0-4BA7EC27F9CB}" type="presOf" srcId="{A1B16527-EE95-3A4F-B76C-5DAA279FE394}" destId="{AB74898E-881D-0443-9386-32BFEFF1F435}" srcOrd="0" destOrd="1" presId="urn:microsoft.com/office/officeart/2005/8/layout/gear1"/>
    <dgm:cxn modelId="{19F2938A-DD26-594E-ADFF-263353FC41D6}" type="presOf" srcId="{7FE2CAD1-F840-0F41-BEF1-909C28DC424A}" destId="{36E44897-06CC-CC4A-880F-A42085168968}" srcOrd="2" destOrd="0" presId="urn:microsoft.com/office/officeart/2005/8/layout/gear1"/>
    <dgm:cxn modelId="{B22D3DF0-43A8-2047-B498-902E7898BE6A}" type="presOf" srcId="{C477FEFE-1FC2-1D4B-96A7-F5AC4445B918}" destId="{F4FD964D-1BE0-EC41-8AD6-1923056C013D}" srcOrd="0" destOrd="0" presId="urn:microsoft.com/office/officeart/2005/8/layout/gear1"/>
    <dgm:cxn modelId="{E4DCCD45-9D44-CB4E-BF24-1B0B870B0750}" type="presOf" srcId="{DA7F943C-1463-C341-945C-3A6A79E9E1DA}" destId="{20519CC8-2D94-E143-A3AA-326F1E91E3BE}" srcOrd="0" destOrd="0" presId="urn:microsoft.com/office/officeart/2005/8/layout/gear1"/>
    <dgm:cxn modelId="{1BB22416-D26D-BF40-ACBA-BA2BC79A4282}" type="presOf" srcId="{DA63E194-1980-6C46-9CDC-7DF106BFEE05}" destId="{788E4B1B-FB51-B241-8C1D-6FFF456B713F}" srcOrd="0" destOrd="1" presId="urn:microsoft.com/office/officeart/2005/8/layout/gear1"/>
    <dgm:cxn modelId="{C4C25D0B-65C4-5E42-B3AE-7EA31A73AFCB}" type="presOf" srcId="{D53C94BA-6CB0-944B-96A9-26034B2DBFA0}" destId="{0FD0F92F-AC19-7744-B076-6663FF3B01ED}" srcOrd="2" destOrd="0" presId="urn:microsoft.com/office/officeart/2005/8/layout/gear1"/>
    <dgm:cxn modelId="{39FB7A37-9DDC-9F48-8767-EC73C5AF8F8F}" type="presOf" srcId="{2E27F9B4-CA3F-074B-9F43-25094D1312B5}" destId="{AB74898E-881D-0443-9386-32BFEFF1F435}" srcOrd="0" destOrd="2" presId="urn:microsoft.com/office/officeart/2005/8/layout/gear1"/>
    <dgm:cxn modelId="{BAF35551-86BA-F24B-B07B-F1F9766C266B}" srcId="{23396CC6-134A-A945-8707-DEE63728303B}" destId="{A1B16527-EE95-3A4F-B76C-5DAA279FE394}" srcOrd="1" destOrd="0" parTransId="{9FC36728-2228-4A44-B48C-556155835F38}" sibTransId="{472B4FE1-C805-3744-9514-21B32A0211BC}"/>
    <dgm:cxn modelId="{8CB44008-3FA7-654D-B0DD-93EF3AC9396D}" srcId="{D53C94BA-6CB0-944B-96A9-26034B2DBFA0}" destId="{DA63E194-1980-6C46-9CDC-7DF106BFEE05}" srcOrd="1" destOrd="0" parTransId="{F0A39F5B-1856-5E44-A21F-DD37622EE45A}" sibTransId="{E28FC509-1095-6944-A066-B787DC4EA105}"/>
    <dgm:cxn modelId="{93F7F4BA-8905-7349-A9FA-313197FD1DB2}" srcId="{23396CC6-134A-A945-8707-DEE63728303B}" destId="{2E27F9B4-CA3F-074B-9F43-25094D1312B5}" srcOrd="2" destOrd="0" parTransId="{7BD2F389-8B86-2A41-BA29-570E49EF6F53}" sibTransId="{48AD733C-7F6F-A945-879C-F0C4F8BAFC0A}"/>
    <dgm:cxn modelId="{B5F2BDF2-BD1D-E646-AFF5-093BC36266FF}" type="presOf" srcId="{7FE2CAD1-F840-0F41-BEF1-909C28DC424A}" destId="{65B7EE1D-F58B-084D-ADCB-97E8AC30844C}" srcOrd="1" destOrd="0" presId="urn:microsoft.com/office/officeart/2005/8/layout/gear1"/>
    <dgm:cxn modelId="{D96FECDC-F7B8-B64F-B2B2-E8740B083BBF}" type="presOf" srcId="{D53C94BA-6CB0-944B-96A9-26034B2DBFA0}" destId="{554206D7-7723-F549-A8A0-9F5848F62134}" srcOrd="1" destOrd="0" presId="urn:microsoft.com/office/officeart/2005/8/layout/gear1"/>
    <dgm:cxn modelId="{DAE2FA06-E946-404C-B4BA-F0BEBEDCB709}" type="presParOf" srcId="{24ECEEA3-43C0-734E-9FFF-0078FA884598}" destId="{A8EAC4BC-B9B3-B34E-A4A5-3AC07A1FB1DE}" srcOrd="0" destOrd="0" presId="urn:microsoft.com/office/officeart/2005/8/layout/gear1"/>
    <dgm:cxn modelId="{C2934C4E-8378-7E4B-973E-703BE3E02970}" type="presParOf" srcId="{24ECEEA3-43C0-734E-9FFF-0078FA884598}" destId="{CD7785A1-9E55-8F41-9EF6-923A5912DF58}" srcOrd="1" destOrd="0" presId="urn:microsoft.com/office/officeart/2005/8/layout/gear1"/>
    <dgm:cxn modelId="{6A004287-6AE2-C348-8B7A-2D979617D2B6}" type="presParOf" srcId="{24ECEEA3-43C0-734E-9FFF-0078FA884598}" destId="{2DB9175C-54A6-B34F-991C-518DDC9D9832}" srcOrd="2" destOrd="0" presId="urn:microsoft.com/office/officeart/2005/8/layout/gear1"/>
    <dgm:cxn modelId="{8C1F79D4-163B-5549-9684-F1D298F33E17}" type="presParOf" srcId="{24ECEEA3-43C0-734E-9FFF-0078FA884598}" destId="{AB74898E-881D-0443-9386-32BFEFF1F435}" srcOrd="3" destOrd="0" presId="urn:microsoft.com/office/officeart/2005/8/layout/gear1"/>
    <dgm:cxn modelId="{005CB8CD-601B-D24D-A7C5-01670F0EDB1A}" type="presParOf" srcId="{24ECEEA3-43C0-734E-9FFF-0078FA884598}" destId="{6AD68EA9-0D7E-1245-A792-E157C421BE71}" srcOrd="4" destOrd="0" presId="urn:microsoft.com/office/officeart/2005/8/layout/gear1"/>
    <dgm:cxn modelId="{F0C18DAA-8000-D949-9447-EB4E8B2F4BCF}" type="presParOf" srcId="{24ECEEA3-43C0-734E-9FFF-0078FA884598}" destId="{65B7EE1D-F58B-084D-ADCB-97E8AC30844C}" srcOrd="5" destOrd="0" presId="urn:microsoft.com/office/officeart/2005/8/layout/gear1"/>
    <dgm:cxn modelId="{3663FC44-9893-6440-B650-930918DE999A}" type="presParOf" srcId="{24ECEEA3-43C0-734E-9FFF-0078FA884598}" destId="{36E44897-06CC-CC4A-880F-A42085168968}" srcOrd="6" destOrd="0" presId="urn:microsoft.com/office/officeart/2005/8/layout/gear1"/>
    <dgm:cxn modelId="{4FB004F2-438A-D145-B8DB-384B720AACEF}" type="presParOf" srcId="{24ECEEA3-43C0-734E-9FFF-0078FA884598}" destId="{F4FD964D-1BE0-EC41-8AD6-1923056C013D}" srcOrd="7" destOrd="0" presId="urn:microsoft.com/office/officeart/2005/8/layout/gear1"/>
    <dgm:cxn modelId="{04E098CD-2A64-C04A-BC02-8FDA81646E77}" type="presParOf" srcId="{24ECEEA3-43C0-734E-9FFF-0078FA884598}" destId="{CC361DF8-6526-2C44-BBA3-B762D5DFB07B}" srcOrd="8" destOrd="0" presId="urn:microsoft.com/office/officeart/2005/8/layout/gear1"/>
    <dgm:cxn modelId="{D5469F8E-CD4C-D048-AB28-20DD4ACA32E5}" type="presParOf" srcId="{24ECEEA3-43C0-734E-9FFF-0078FA884598}" destId="{554206D7-7723-F549-A8A0-9F5848F62134}" srcOrd="9" destOrd="0" presId="urn:microsoft.com/office/officeart/2005/8/layout/gear1"/>
    <dgm:cxn modelId="{D0E8728D-0169-1F42-9624-F1F263BCB794}" type="presParOf" srcId="{24ECEEA3-43C0-734E-9FFF-0078FA884598}" destId="{0FD0F92F-AC19-7744-B076-6663FF3B01ED}" srcOrd="10" destOrd="0" presId="urn:microsoft.com/office/officeart/2005/8/layout/gear1"/>
    <dgm:cxn modelId="{6E949868-C2AE-3146-BD54-D4B0FD4AEFA9}" type="presParOf" srcId="{24ECEEA3-43C0-734E-9FFF-0078FA884598}" destId="{83FE2514-0EE4-7B4B-A9C9-ACEEFEF5BA77}" srcOrd="11" destOrd="0" presId="urn:microsoft.com/office/officeart/2005/8/layout/gear1"/>
    <dgm:cxn modelId="{55209DD6-7B27-8449-830E-392E47A883FB}" type="presParOf" srcId="{24ECEEA3-43C0-734E-9FFF-0078FA884598}" destId="{788E4B1B-FB51-B241-8C1D-6FFF456B713F}" srcOrd="12" destOrd="0" presId="urn:microsoft.com/office/officeart/2005/8/layout/gear1"/>
    <dgm:cxn modelId="{37E09C92-FD3A-3249-B62B-9EA5F7341411}" type="presParOf" srcId="{24ECEEA3-43C0-734E-9FFF-0078FA884598}" destId="{20519CC8-2D94-E143-A3AA-326F1E91E3BE}" srcOrd="13" destOrd="0" presId="urn:microsoft.com/office/officeart/2005/8/layout/gear1"/>
    <dgm:cxn modelId="{9D78486C-AB40-2546-99FC-49BD180A0AA6}" type="presParOf" srcId="{24ECEEA3-43C0-734E-9FFF-0078FA884598}" destId="{656BE967-DE20-574E-AEE9-29FF441CEBD0}" srcOrd="14" destOrd="0" presId="urn:microsoft.com/office/officeart/2005/8/layout/gear1"/>
    <dgm:cxn modelId="{1B476A1F-7865-F943-BBD1-C57EE55F11BF}" type="presParOf" srcId="{24ECEEA3-43C0-734E-9FFF-0078FA884598}" destId="{EE58D3A2-F0FE-E744-90CB-E6A80637B218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7E1C4-2B6B-EA46-A27E-2BB2A788A5C4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EA23E-E083-FD42-9FF7-CB1D155FA065}">
      <dgm:prSet phldrT="[Text]"/>
      <dgm:spPr/>
      <dgm:t>
        <a:bodyPr/>
        <a:lstStyle/>
        <a:p>
          <a:r>
            <a:rPr lang="en-US" dirty="0" smtClean="0"/>
            <a:t>Calendar your deadlines</a:t>
          </a:r>
          <a:endParaRPr lang="en-US" dirty="0"/>
        </a:p>
      </dgm:t>
    </dgm:pt>
    <dgm:pt modelId="{F42C3A2D-EA4E-E247-BB90-47265A340AE5}" type="parTrans" cxnId="{9447B64A-7EA7-1041-851F-F2E7F719EB67}">
      <dgm:prSet/>
      <dgm:spPr/>
      <dgm:t>
        <a:bodyPr/>
        <a:lstStyle/>
        <a:p>
          <a:endParaRPr lang="en-US"/>
        </a:p>
      </dgm:t>
    </dgm:pt>
    <dgm:pt modelId="{23FDF1BF-2398-E14F-AB62-F17ECADF0D81}" type="sibTrans" cxnId="{9447B64A-7EA7-1041-851F-F2E7F719EB67}">
      <dgm:prSet/>
      <dgm:spPr/>
      <dgm:t>
        <a:bodyPr/>
        <a:lstStyle/>
        <a:p>
          <a:endParaRPr lang="en-US"/>
        </a:p>
      </dgm:t>
    </dgm:pt>
    <dgm:pt modelId="{BFF8B6BC-E14A-1B4D-A874-7589EA2E1F71}">
      <dgm:prSet phldrT="[Text]"/>
      <dgm:spPr/>
      <dgm:t>
        <a:bodyPr/>
        <a:lstStyle/>
        <a:p>
          <a:r>
            <a:rPr lang="en-US" dirty="0" smtClean="0"/>
            <a:t>Discuss where you want to end up and how this piece of published work will </a:t>
          </a:r>
          <a:r>
            <a:rPr lang="en-US" dirty="0" smtClean="0"/>
            <a:t>help</a:t>
          </a:r>
          <a:endParaRPr lang="en-US" dirty="0"/>
        </a:p>
      </dgm:t>
    </dgm:pt>
    <dgm:pt modelId="{8397F29F-1360-5A41-A185-851DE00B2FBD}" type="parTrans" cxnId="{16F8CF42-1B0D-594E-9F9D-F33706B3FD4D}">
      <dgm:prSet/>
      <dgm:spPr/>
      <dgm:t>
        <a:bodyPr/>
        <a:lstStyle/>
        <a:p>
          <a:endParaRPr lang="en-US"/>
        </a:p>
      </dgm:t>
    </dgm:pt>
    <dgm:pt modelId="{641ED4BA-D433-5E47-9DCF-F1D7B12CEDB2}" type="sibTrans" cxnId="{16F8CF42-1B0D-594E-9F9D-F33706B3FD4D}">
      <dgm:prSet/>
      <dgm:spPr/>
      <dgm:t>
        <a:bodyPr/>
        <a:lstStyle/>
        <a:p>
          <a:endParaRPr lang="en-US"/>
        </a:p>
      </dgm:t>
    </dgm:pt>
    <dgm:pt modelId="{F12DBC7F-C6E6-4540-B696-7292D7BFB493}">
      <dgm:prSet phldrT="[Text]"/>
      <dgm:spPr/>
      <dgm:t>
        <a:bodyPr/>
        <a:lstStyle/>
        <a:p>
          <a:r>
            <a:rPr lang="en-US" dirty="0" smtClean="0"/>
            <a:t>Review the Syllabus</a:t>
          </a:r>
          <a:endParaRPr lang="en-US" dirty="0"/>
        </a:p>
      </dgm:t>
    </dgm:pt>
    <dgm:pt modelId="{C80EE689-21B3-DB44-8D21-7CA8221E9FEA}" type="parTrans" cxnId="{EBA7BC9C-1AFA-3E4E-8AE0-3C3C13216C55}">
      <dgm:prSet/>
      <dgm:spPr/>
      <dgm:t>
        <a:bodyPr/>
        <a:lstStyle/>
        <a:p>
          <a:endParaRPr lang="en-US"/>
        </a:p>
      </dgm:t>
    </dgm:pt>
    <dgm:pt modelId="{7FA2C8D8-9DA9-124E-8AB4-BCBB96163D27}" type="sibTrans" cxnId="{EBA7BC9C-1AFA-3E4E-8AE0-3C3C13216C55}">
      <dgm:prSet/>
      <dgm:spPr/>
      <dgm:t>
        <a:bodyPr/>
        <a:lstStyle/>
        <a:p>
          <a:endParaRPr lang="en-US"/>
        </a:p>
      </dgm:t>
    </dgm:pt>
    <dgm:pt modelId="{30818D44-A52D-D841-822A-A2932B8649AC}">
      <dgm:prSet custT="1"/>
      <dgm:spPr/>
      <dgm:t>
        <a:bodyPr/>
        <a:lstStyle/>
        <a:p>
          <a:r>
            <a:rPr lang="en-US" sz="3600" dirty="0" smtClean="0">
              <a:solidFill>
                <a:srgbClr val="F9DDA8"/>
              </a:solidFill>
            </a:rPr>
            <a:t>III. PROCESS</a:t>
          </a:r>
          <a:endParaRPr lang="en-US" sz="3600" dirty="0">
            <a:solidFill>
              <a:srgbClr val="F9DDA8"/>
            </a:solidFill>
          </a:endParaRPr>
        </a:p>
      </dgm:t>
    </dgm:pt>
    <dgm:pt modelId="{9E0D67FD-F792-6D44-93A1-527EB98B32A7}" type="parTrans" cxnId="{E247BE7D-46A4-5E46-961E-1E50FE15CF5C}">
      <dgm:prSet/>
      <dgm:spPr/>
      <dgm:t>
        <a:bodyPr/>
        <a:lstStyle/>
        <a:p>
          <a:endParaRPr lang="en-US"/>
        </a:p>
      </dgm:t>
    </dgm:pt>
    <dgm:pt modelId="{527982EE-3911-C041-8CAD-F6524CECB2C6}" type="sibTrans" cxnId="{E247BE7D-46A4-5E46-961E-1E50FE15CF5C}">
      <dgm:prSet/>
      <dgm:spPr/>
      <dgm:t>
        <a:bodyPr/>
        <a:lstStyle/>
        <a:p>
          <a:endParaRPr lang="en-US"/>
        </a:p>
      </dgm:t>
    </dgm:pt>
    <dgm:pt modelId="{C7C9DF60-FF89-B84B-94AE-A13583DCA573}">
      <dgm:prSet phldrT="[Text]"/>
      <dgm:spPr/>
      <dgm:t>
        <a:bodyPr/>
        <a:lstStyle/>
        <a:p>
          <a:r>
            <a:rPr lang="en-US" dirty="0" smtClean="0"/>
            <a:t>a. change lives.  </a:t>
          </a:r>
          <a:endParaRPr lang="en-US" dirty="0"/>
        </a:p>
      </dgm:t>
    </dgm:pt>
    <dgm:pt modelId="{86FDCEDE-F534-854D-B6DD-2F1EE8E3D37D}" type="parTrans" cxnId="{5F3354A1-A3C0-9F4E-A0D0-A37EA5AB9963}">
      <dgm:prSet/>
      <dgm:spPr/>
      <dgm:t>
        <a:bodyPr/>
        <a:lstStyle/>
        <a:p>
          <a:endParaRPr lang="en-US"/>
        </a:p>
      </dgm:t>
    </dgm:pt>
    <dgm:pt modelId="{974D1C62-6C8B-2642-AA10-46576693E8D0}" type="sibTrans" cxnId="{5F3354A1-A3C0-9F4E-A0D0-A37EA5AB9963}">
      <dgm:prSet/>
      <dgm:spPr/>
      <dgm:t>
        <a:bodyPr/>
        <a:lstStyle/>
        <a:p>
          <a:endParaRPr lang="en-US"/>
        </a:p>
      </dgm:t>
    </dgm:pt>
    <dgm:pt modelId="{4E268DF8-98F7-894B-A85A-23E7E3214497}">
      <dgm:prSet phldrT="[Text]"/>
      <dgm:spPr/>
      <dgm:t>
        <a:bodyPr/>
        <a:lstStyle/>
        <a:p>
          <a:r>
            <a:rPr lang="en-US" dirty="0" smtClean="0"/>
            <a:t>b. give entrance to your future work</a:t>
          </a:r>
          <a:endParaRPr lang="en-US" dirty="0"/>
        </a:p>
      </dgm:t>
    </dgm:pt>
    <dgm:pt modelId="{2EA83334-765F-4D4F-8828-A58C3A7211EE}" type="parTrans" cxnId="{7929E349-E863-2A42-A8B4-700B9CB86A02}">
      <dgm:prSet/>
      <dgm:spPr/>
      <dgm:t>
        <a:bodyPr/>
        <a:lstStyle/>
        <a:p>
          <a:endParaRPr lang="en-US"/>
        </a:p>
      </dgm:t>
    </dgm:pt>
    <dgm:pt modelId="{EA028476-FC3C-9C41-8D88-4F4C62EEBF4C}" type="sibTrans" cxnId="{7929E349-E863-2A42-A8B4-700B9CB86A02}">
      <dgm:prSet/>
      <dgm:spPr/>
      <dgm:t>
        <a:bodyPr/>
        <a:lstStyle/>
        <a:p>
          <a:endParaRPr lang="en-US"/>
        </a:p>
      </dgm:t>
    </dgm:pt>
    <dgm:pt modelId="{672E94B5-45A3-9741-B198-02A04E06077B}" type="pres">
      <dgm:prSet presAssocID="{8517E1C4-2B6B-EA46-A27E-2BB2A788A5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EA076-29AC-BB48-936B-4F8D0F2C23DE}" type="pres">
      <dgm:prSet presAssocID="{8517E1C4-2B6B-EA46-A27E-2BB2A788A5C4}" presName="dummyMaxCanvas" presStyleCnt="0">
        <dgm:presLayoutVars/>
      </dgm:prSet>
      <dgm:spPr/>
    </dgm:pt>
    <dgm:pt modelId="{ECE5C498-5666-D04F-9E07-1044AD3A5105}" type="pres">
      <dgm:prSet presAssocID="{8517E1C4-2B6B-EA46-A27E-2BB2A788A5C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7936E-AB1D-6642-8292-F2214522376E}" type="pres">
      <dgm:prSet presAssocID="{8517E1C4-2B6B-EA46-A27E-2BB2A788A5C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CB1C7-CB4D-F84C-86C9-8BBE397736D3}" type="pres">
      <dgm:prSet presAssocID="{8517E1C4-2B6B-EA46-A27E-2BB2A788A5C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3FCC6-A350-784B-8D26-76274BAAAF62}" type="pres">
      <dgm:prSet presAssocID="{8517E1C4-2B6B-EA46-A27E-2BB2A788A5C4}" presName="FourNodes_4" presStyleLbl="node1" presStyleIdx="3" presStyleCnt="4" custScaleX="109033" custScaleY="166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273DD-D121-614F-A1CE-4B0DD990D049}" type="pres">
      <dgm:prSet presAssocID="{8517E1C4-2B6B-EA46-A27E-2BB2A788A5C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7FB50-A780-4441-BF9A-171894F032A8}" type="pres">
      <dgm:prSet presAssocID="{8517E1C4-2B6B-EA46-A27E-2BB2A788A5C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78D17-44AB-DE4F-B8E8-1694EDC727D1}" type="pres">
      <dgm:prSet presAssocID="{8517E1C4-2B6B-EA46-A27E-2BB2A788A5C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8CFD9-2A1D-8A46-A547-C47ABD704BB0}" type="pres">
      <dgm:prSet presAssocID="{8517E1C4-2B6B-EA46-A27E-2BB2A788A5C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71BC-2D1D-254B-818E-C8EBE3E4390D}" type="pres">
      <dgm:prSet presAssocID="{8517E1C4-2B6B-EA46-A27E-2BB2A788A5C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1F5D8-75D7-8946-849A-CBA4B850C8E8}" type="pres">
      <dgm:prSet presAssocID="{8517E1C4-2B6B-EA46-A27E-2BB2A788A5C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2D71D-F2E7-F74A-BCC1-EAB9FBA464FA}" type="pres">
      <dgm:prSet presAssocID="{8517E1C4-2B6B-EA46-A27E-2BB2A788A5C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3099D-6734-DB4E-A4DB-CD64A4DA9581}" type="presOf" srcId="{30818D44-A52D-D841-822A-A2932B8649AC}" destId="{ECE5C498-5666-D04F-9E07-1044AD3A5105}" srcOrd="0" destOrd="0" presId="urn:microsoft.com/office/officeart/2005/8/layout/vProcess5"/>
    <dgm:cxn modelId="{EBA7BC9C-1AFA-3E4E-8AE0-3C3C13216C55}" srcId="{8517E1C4-2B6B-EA46-A27E-2BB2A788A5C4}" destId="{F12DBC7F-C6E6-4540-B696-7292D7BFB493}" srcOrd="1" destOrd="0" parTransId="{C80EE689-21B3-DB44-8D21-7CA8221E9FEA}" sibTransId="{7FA2C8D8-9DA9-124E-8AB4-BCBB96163D27}"/>
    <dgm:cxn modelId="{7929E349-E863-2A42-A8B4-700B9CB86A02}" srcId="{BFF8B6BC-E14A-1B4D-A874-7589EA2E1F71}" destId="{4E268DF8-98F7-894B-A85A-23E7E3214497}" srcOrd="1" destOrd="0" parTransId="{2EA83334-765F-4D4F-8828-A58C3A7211EE}" sibTransId="{EA028476-FC3C-9C41-8D88-4F4C62EEBF4C}"/>
    <dgm:cxn modelId="{9447B64A-7EA7-1041-851F-F2E7F719EB67}" srcId="{8517E1C4-2B6B-EA46-A27E-2BB2A788A5C4}" destId="{A0FEA23E-E083-FD42-9FF7-CB1D155FA065}" srcOrd="2" destOrd="0" parTransId="{F42C3A2D-EA4E-E247-BB90-47265A340AE5}" sibTransId="{23FDF1BF-2398-E14F-AB62-F17ECADF0D81}"/>
    <dgm:cxn modelId="{B80CA758-AC3F-4446-8877-8AE51ED8BF8C}" type="presOf" srcId="{BFF8B6BC-E14A-1B4D-A874-7589EA2E1F71}" destId="{A332D71D-F2E7-F74A-BCC1-EAB9FBA464FA}" srcOrd="1" destOrd="0" presId="urn:microsoft.com/office/officeart/2005/8/layout/vProcess5"/>
    <dgm:cxn modelId="{7B9A12EC-C163-974D-B3C5-54738224143D}" type="presOf" srcId="{8517E1C4-2B6B-EA46-A27E-2BB2A788A5C4}" destId="{672E94B5-45A3-9741-B198-02A04E06077B}" srcOrd="0" destOrd="0" presId="urn:microsoft.com/office/officeart/2005/8/layout/vProcess5"/>
    <dgm:cxn modelId="{B9BA0FE4-8867-1F41-9F99-0A1C08A5B2BA}" type="presOf" srcId="{A0FEA23E-E083-FD42-9FF7-CB1D155FA065}" destId="{570CB1C7-CB4D-F84C-86C9-8BBE397736D3}" srcOrd="0" destOrd="0" presId="urn:microsoft.com/office/officeart/2005/8/layout/vProcess5"/>
    <dgm:cxn modelId="{FB767A6A-F6CE-2D43-B4CA-A544E94E737C}" type="presOf" srcId="{C7C9DF60-FF89-B84B-94AE-A13583DCA573}" destId="{63D3FCC6-A350-784B-8D26-76274BAAAF62}" srcOrd="0" destOrd="1" presId="urn:microsoft.com/office/officeart/2005/8/layout/vProcess5"/>
    <dgm:cxn modelId="{FF5AD9CC-922C-B543-91B8-8611B68AB2A9}" type="presOf" srcId="{F12DBC7F-C6E6-4540-B696-7292D7BFB493}" destId="{E01D71BC-2D1D-254B-818E-C8EBE3E4390D}" srcOrd="1" destOrd="0" presId="urn:microsoft.com/office/officeart/2005/8/layout/vProcess5"/>
    <dgm:cxn modelId="{E247BE7D-46A4-5E46-961E-1E50FE15CF5C}" srcId="{8517E1C4-2B6B-EA46-A27E-2BB2A788A5C4}" destId="{30818D44-A52D-D841-822A-A2932B8649AC}" srcOrd="0" destOrd="0" parTransId="{9E0D67FD-F792-6D44-93A1-527EB98B32A7}" sibTransId="{527982EE-3911-C041-8CAD-F6524CECB2C6}"/>
    <dgm:cxn modelId="{787CE0C4-70A4-D548-8EAF-C978D28A944A}" type="presOf" srcId="{30818D44-A52D-D841-822A-A2932B8649AC}" destId="{41B8CFD9-2A1D-8A46-A547-C47ABD704BB0}" srcOrd="1" destOrd="0" presId="urn:microsoft.com/office/officeart/2005/8/layout/vProcess5"/>
    <dgm:cxn modelId="{30AC6D0E-B112-C840-A8A2-2D7EE9838E9A}" type="presOf" srcId="{BFF8B6BC-E14A-1B4D-A874-7589EA2E1F71}" destId="{63D3FCC6-A350-784B-8D26-76274BAAAF62}" srcOrd="0" destOrd="0" presId="urn:microsoft.com/office/officeart/2005/8/layout/vProcess5"/>
    <dgm:cxn modelId="{16F8CF42-1B0D-594E-9F9D-F33706B3FD4D}" srcId="{8517E1C4-2B6B-EA46-A27E-2BB2A788A5C4}" destId="{BFF8B6BC-E14A-1B4D-A874-7589EA2E1F71}" srcOrd="3" destOrd="0" parTransId="{8397F29F-1360-5A41-A185-851DE00B2FBD}" sibTransId="{641ED4BA-D433-5E47-9DCF-F1D7B12CEDB2}"/>
    <dgm:cxn modelId="{8363BD06-8465-1343-95E2-389903B29A54}" type="presOf" srcId="{4E268DF8-98F7-894B-A85A-23E7E3214497}" destId="{63D3FCC6-A350-784B-8D26-76274BAAAF62}" srcOrd="0" destOrd="2" presId="urn:microsoft.com/office/officeart/2005/8/layout/vProcess5"/>
    <dgm:cxn modelId="{EB8319E0-C9F9-1946-B838-FB226676EE37}" type="presOf" srcId="{C7C9DF60-FF89-B84B-94AE-A13583DCA573}" destId="{A332D71D-F2E7-F74A-BCC1-EAB9FBA464FA}" srcOrd="1" destOrd="1" presId="urn:microsoft.com/office/officeart/2005/8/layout/vProcess5"/>
    <dgm:cxn modelId="{FE84C903-51DB-B74C-9E7A-630CBA8B31E2}" type="presOf" srcId="{527982EE-3911-C041-8CAD-F6524CECB2C6}" destId="{7CD273DD-D121-614F-A1CE-4B0DD990D049}" srcOrd="0" destOrd="0" presId="urn:microsoft.com/office/officeart/2005/8/layout/vProcess5"/>
    <dgm:cxn modelId="{2E2343E5-F1AC-F341-B37C-44E09C549953}" type="presOf" srcId="{23FDF1BF-2398-E14F-AB62-F17ECADF0D81}" destId="{EEF78D17-44AB-DE4F-B8E8-1694EDC727D1}" srcOrd="0" destOrd="0" presId="urn:microsoft.com/office/officeart/2005/8/layout/vProcess5"/>
    <dgm:cxn modelId="{C68A6BB0-7CB5-B349-9331-1DFA778D6000}" type="presOf" srcId="{A0FEA23E-E083-FD42-9FF7-CB1D155FA065}" destId="{FFD1F5D8-75D7-8946-849A-CBA4B850C8E8}" srcOrd="1" destOrd="0" presId="urn:microsoft.com/office/officeart/2005/8/layout/vProcess5"/>
    <dgm:cxn modelId="{5F3354A1-A3C0-9F4E-A0D0-A37EA5AB9963}" srcId="{BFF8B6BC-E14A-1B4D-A874-7589EA2E1F71}" destId="{C7C9DF60-FF89-B84B-94AE-A13583DCA573}" srcOrd="0" destOrd="0" parTransId="{86FDCEDE-F534-854D-B6DD-2F1EE8E3D37D}" sibTransId="{974D1C62-6C8B-2642-AA10-46576693E8D0}"/>
    <dgm:cxn modelId="{C0594FAF-F14E-2A45-97DA-2746BB37051D}" type="presOf" srcId="{7FA2C8D8-9DA9-124E-8AB4-BCBB96163D27}" destId="{F727FB50-A780-4441-BF9A-171894F032A8}" srcOrd="0" destOrd="0" presId="urn:microsoft.com/office/officeart/2005/8/layout/vProcess5"/>
    <dgm:cxn modelId="{85831D9B-13E7-CB41-A6ED-DACDA3A31D35}" type="presOf" srcId="{4E268DF8-98F7-894B-A85A-23E7E3214497}" destId="{A332D71D-F2E7-F74A-BCC1-EAB9FBA464FA}" srcOrd="1" destOrd="2" presId="urn:microsoft.com/office/officeart/2005/8/layout/vProcess5"/>
    <dgm:cxn modelId="{53D7D6F7-3846-EE42-AA16-35C776F6C495}" type="presOf" srcId="{F12DBC7F-C6E6-4540-B696-7292D7BFB493}" destId="{2BD7936E-AB1D-6642-8292-F2214522376E}" srcOrd="0" destOrd="0" presId="urn:microsoft.com/office/officeart/2005/8/layout/vProcess5"/>
    <dgm:cxn modelId="{6DCB913F-B742-B145-A20C-C0965B87DF6E}" type="presParOf" srcId="{672E94B5-45A3-9741-B198-02A04E06077B}" destId="{FFEEA076-29AC-BB48-936B-4F8D0F2C23DE}" srcOrd="0" destOrd="0" presId="urn:microsoft.com/office/officeart/2005/8/layout/vProcess5"/>
    <dgm:cxn modelId="{C933FC14-D886-F64B-8B67-D03515CBADCB}" type="presParOf" srcId="{672E94B5-45A3-9741-B198-02A04E06077B}" destId="{ECE5C498-5666-D04F-9E07-1044AD3A5105}" srcOrd="1" destOrd="0" presId="urn:microsoft.com/office/officeart/2005/8/layout/vProcess5"/>
    <dgm:cxn modelId="{A26D7E41-C13E-CC41-A477-E0FB2D0965FD}" type="presParOf" srcId="{672E94B5-45A3-9741-B198-02A04E06077B}" destId="{2BD7936E-AB1D-6642-8292-F2214522376E}" srcOrd="2" destOrd="0" presId="urn:microsoft.com/office/officeart/2005/8/layout/vProcess5"/>
    <dgm:cxn modelId="{CD748470-EF1C-E445-814E-DD17E897B57C}" type="presParOf" srcId="{672E94B5-45A3-9741-B198-02A04E06077B}" destId="{570CB1C7-CB4D-F84C-86C9-8BBE397736D3}" srcOrd="3" destOrd="0" presId="urn:microsoft.com/office/officeart/2005/8/layout/vProcess5"/>
    <dgm:cxn modelId="{084D9C2F-C401-EC4E-ADA7-5548902A3812}" type="presParOf" srcId="{672E94B5-45A3-9741-B198-02A04E06077B}" destId="{63D3FCC6-A350-784B-8D26-76274BAAAF62}" srcOrd="4" destOrd="0" presId="urn:microsoft.com/office/officeart/2005/8/layout/vProcess5"/>
    <dgm:cxn modelId="{93B1D533-BCE4-344F-B676-54652A3AC1FA}" type="presParOf" srcId="{672E94B5-45A3-9741-B198-02A04E06077B}" destId="{7CD273DD-D121-614F-A1CE-4B0DD990D049}" srcOrd="5" destOrd="0" presId="urn:microsoft.com/office/officeart/2005/8/layout/vProcess5"/>
    <dgm:cxn modelId="{775C2641-7534-A447-970F-788BED021578}" type="presParOf" srcId="{672E94B5-45A3-9741-B198-02A04E06077B}" destId="{F727FB50-A780-4441-BF9A-171894F032A8}" srcOrd="6" destOrd="0" presId="urn:microsoft.com/office/officeart/2005/8/layout/vProcess5"/>
    <dgm:cxn modelId="{B2CEEF17-C6C9-E14C-9249-7F4F2BD41908}" type="presParOf" srcId="{672E94B5-45A3-9741-B198-02A04E06077B}" destId="{EEF78D17-44AB-DE4F-B8E8-1694EDC727D1}" srcOrd="7" destOrd="0" presId="urn:microsoft.com/office/officeart/2005/8/layout/vProcess5"/>
    <dgm:cxn modelId="{4B9E6CDC-8406-A746-B30F-641B1AEC46E5}" type="presParOf" srcId="{672E94B5-45A3-9741-B198-02A04E06077B}" destId="{41B8CFD9-2A1D-8A46-A547-C47ABD704BB0}" srcOrd="8" destOrd="0" presId="urn:microsoft.com/office/officeart/2005/8/layout/vProcess5"/>
    <dgm:cxn modelId="{8E9B9265-0D7F-2A47-AFE6-74C3BA1B0590}" type="presParOf" srcId="{672E94B5-45A3-9741-B198-02A04E06077B}" destId="{E01D71BC-2D1D-254B-818E-C8EBE3E4390D}" srcOrd="9" destOrd="0" presId="urn:microsoft.com/office/officeart/2005/8/layout/vProcess5"/>
    <dgm:cxn modelId="{F689080C-BD3E-FE4B-84EC-F673D85F9C53}" type="presParOf" srcId="{672E94B5-45A3-9741-B198-02A04E06077B}" destId="{FFD1F5D8-75D7-8946-849A-CBA4B850C8E8}" srcOrd="10" destOrd="0" presId="urn:microsoft.com/office/officeart/2005/8/layout/vProcess5"/>
    <dgm:cxn modelId="{66519FAE-D4A3-394D-9C3B-205994B12B70}" type="presParOf" srcId="{672E94B5-45A3-9741-B198-02A04E06077B}" destId="{A332D71D-F2E7-F74A-BCC1-EAB9FBA464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E626A-9234-A744-93E1-D63816B65A03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357BD-8E6E-9543-B48E-D5F24776EA70}">
      <dgm:prSet phldrT="[Text]" custT="1"/>
      <dgm:spPr/>
      <dgm:t>
        <a:bodyPr/>
        <a:lstStyle/>
        <a:p>
          <a:r>
            <a:rPr lang="en-US" sz="1800" dirty="0" smtClean="0"/>
            <a:t>Philosophy</a:t>
          </a:r>
          <a:endParaRPr lang="en-US" sz="1800" dirty="0"/>
        </a:p>
      </dgm:t>
    </dgm:pt>
    <dgm:pt modelId="{75E32CB2-4E6D-664F-A023-96ABBA4AAA31}" type="parTrans" cxnId="{AEBFCC28-A032-3241-A4BC-C500C390CE0E}">
      <dgm:prSet/>
      <dgm:spPr/>
      <dgm:t>
        <a:bodyPr/>
        <a:lstStyle/>
        <a:p>
          <a:endParaRPr lang="en-US"/>
        </a:p>
      </dgm:t>
    </dgm:pt>
    <dgm:pt modelId="{A75E2480-377E-3D44-A4EC-5F03173B85DF}" type="sibTrans" cxnId="{AEBFCC28-A032-3241-A4BC-C500C390CE0E}">
      <dgm:prSet/>
      <dgm:spPr/>
      <dgm:t>
        <a:bodyPr/>
        <a:lstStyle/>
        <a:p>
          <a:endParaRPr lang="en-US"/>
        </a:p>
      </dgm:t>
    </dgm:pt>
    <dgm:pt modelId="{1590E59F-01EF-CD41-AD4B-95925776FB92}">
      <dgm:prSet phldrT="[Text]" custT="1"/>
      <dgm:spPr/>
      <dgm:t>
        <a:bodyPr/>
        <a:lstStyle/>
        <a:p>
          <a:r>
            <a:rPr lang="en-US" sz="1800" dirty="0" smtClean="0"/>
            <a:t>Assessment of Context</a:t>
          </a:r>
          <a:endParaRPr lang="en-US" sz="1800" dirty="0"/>
        </a:p>
      </dgm:t>
    </dgm:pt>
    <dgm:pt modelId="{BD4296AF-A678-794C-968C-95EF81A31AB1}" type="parTrans" cxnId="{5714011D-73AB-B842-8320-9BDF0EF677D6}">
      <dgm:prSet/>
      <dgm:spPr/>
      <dgm:t>
        <a:bodyPr/>
        <a:lstStyle/>
        <a:p>
          <a:endParaRPr lang="en-US"/>
        </a:p>
      </dgm:t>
    </dgm:pt>
    <dgm:pt modelId="{8AE114DA-71C9-8145-A14F-3B1438B5AB4A}" type="sibTrans" cxnId="{5714011D-73AB-B842-8320-9BDF0EF677D6}">
      <dgm:prSet/>
      <dgm:spPr/>
      <dgm:t>
        <a:bodyPr/>
        <a:lstStyle/>
        <a:p>
          <a:endParaRPr lang="en-US"/>
        </a:p>
      </dgm:t>
    </dgm:pt>
    <dgm:pt modelId="{2F4434BB-7349-E241-8AEF-9ABE4F975013}">
      <dgm:prSet phldrT="[Text]" custT="1"/>
      <dgm:spPr/>
      <dgm:t>
        <a:bodyPr/>
        <a:lstStyle/>
        <a:p>
          <a:r>
            <a:rPr lang="en-US" sz="1800" dirty="0" smtClean="0"/>
            <a:t>Consult Organizational Leaders</a:t>
          </a:r>
          <a:endParaRPr lang="en-US" sz="1800" dirty="0"/>
        </a:p>
      </dgm:t>
    </dgm:pt>
    <dgm:pt modelId="{DE1858C6-1BB6-BA4A-B705-D03C54C53CB2}" type="parTrans" cxnId="{E86043A6-6880-0B49-A521-07FEE7E06AEB}">
      <dgm:prSet/>
      <dgm:spPr/>
      <dgm:t>
        <a:bodyPr/>
        <a:lstStyle/>
        <a:p>
          <a:endParaRPr lang="en-US"/>
        </a:p>
      </dgm:t>
    </dgm:pt>
    <dgm:pt modelId="{16CB5F41-4277-1341-BEE0-5BEF474CA9D1}" type="sibTrans" cxnId="{E86043A6-6880-0B49-A521-07FEE7E06AEB}">
      <dgm:prSet/>
      <dgm:spPr/>
      <dgm:t>
        <a:bodyPr/>
        <a:lstStyle/>
        <a:p>
          <a:endParaRPr lang="en-US"/>
        </a:p>
      </dgm:t>
    </dgm:pt>
    <dgm:pt modelId="{C6A1BFEE-C0C6-9348-972E-B69C0AEF4473}">
      <dgm:prSet phldrT="[Text]" custT="1"/>
      <dgm:spPr/>
      <dgm:t>
        <a:bodyPr/>
        <a:lstStyle/>
        <a:p>
          <a:r>
            <a:rPr lang="en-US" sz="1800" dirty="0" smtClean="0"/>
            <a:t>Chart the Journey</a:t>
          </a:r>
          <a:endParaRPr lang="en-US" sz="1800" dirty="0"/>
        </a:p>
      </dgm:t>
    </dgm:pt>
    <dgm:pt modelId="{25406339-01EC-C643-B470-CF3B340A4478}" type="parTrans" cxnId="{801FABC5-C164-AF42-9746-91F2C962DE7B}">
      <dgm:prSet/>
      <dgm:spPr/>
      <dgm:t>
        <a:bodyPr/>
        <a:lstStyle/>
        <a:p>
          <a:endParaRPr lang="en-US"/>
        </a:p>
      </dgm:t>
    </dgm:pt>
    <dgm:pt modelId="{41DCE2E1-0389-7C47-9F67-CAEB8E8A6F71}" type="sibTrans" cxnId="{801FABC5-C164-AF42-9746-91F2C962DE7B}">
      <dgm:prSet/>
      <dgm:spPr/>
      <dgm:t>
        <a:bodyPr/>
        <a:lstStyle/>
        <a:p>
          <a:endParaRPr lang="en-US"/>
        </a:p>
      </dgm:t>
    </dgm:pt>
    <dgm:pt modelId="{DB93569E-A268-B343-BD05-456793F97903}">
      <dgm:prSet phldrT="[Text]" custT="1"/>
      <dgm:spPr/>
      <dgm:t>
        <a:bodyPr/>
        <a:lstStyle/>
        <a:p>
          <a:r>
            <a:rPr lang="en-US" sz="1800" dirty="0" smtClean="0"/>
            <a:t>Literature </a:t>
          </a:r>
          <a:r>
            <a:rPr lang="en-US" sz="1800" dirty="0" smtClean="0"/>
            <a:t>review &amp; ethics</a:t>
          </a:r>
          <a:endParaRPr lang="en-US" sz="1800" dirty="0"/>
        </a:p>
      </dgm:t>
    </dgm:pt>
    <dgm:pt modelId="{E066CCB1-176B-E74C-B445-4107B69941CB}" type="parTrans" cxnId="{FE3E3685-32A1-CE48-9046-B264C7DB758E}">
      <dgm:prSet/>
      <dgm:spPr/>
      <dgm:t>
        <a:bodyPr/>
        <a:lstStyle/>
        <a:p>
          <a:endParaRPr lang="en-US"/>
        </a:p>
      </dgm:t>
    </dgm:pt>
    <dgm:pt modelId="{DBB1440C-381A-A74F-93E1-B584A34D879D}" type="sibTrans" cxnId="{FE3E3685-32A1-CE48-9046-B264C7DB758E}">
      <dgm:prSet/>
      <dgm:spPr/>
      <dgm:t>
        <a:bodyPr/>
        <a:lstStyle/>
        <a:p>
          <a:endParaRPr lang="en-US"/>
        </a:p>
      </dgm:t>
    </dgm:pt>
    <dgm:pt modelId="{7B540CAD-F9A2-3645-9724-7AECA6D00272}">
      <dgm:prSet phldrT="[Text]" custT="1"/>
      <dgm:spPr/>
      <dgm:t>
        <a:bodyPr/>
        <a:lstStyle/>
        <a:p>
          <a:r>
            <a:rPr lang="en-US" sz="1800" dirty="0" smtClean="0"/>
            <a:t>Entrance Story</a:t>
          </a:r>
          <a:endParaRPr lang="en-US" sz="1800" dirty="0"/>
        </a:p>
      </dgm:t>
    </dgm:pt>
    <dgm:pt modelId="{2D600C3E-197A-AA40-B1D1-338D6998C8DB}" type="parTrans" cxnId="{9C6D3E55-8710-F149-9D53-AD30657BBF3C}">
      <dgm:prSet/>
      <dgm:spPr/>
    </dgm:pt>
    <dgm:pt modelId="{D3A97553-40A0-2144-92B3-41C3CEC3A28E}" type="sibTrans" cxnId="{9C6D3E55-8710-F149-9D53-AD30657BBF3C}">
      <dgm:prSet/>
      <dgm:spPr/>
    </dgm:pt>
    <dgm:pt modelId="{B6197668-7721-F448-865A-3FDBCE38D085}" type="pres">
      <dgm:prSet presAssocID="{702E626A-9234-A744-93E1-D63816B6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C82F-FFCD-944C-A948-B7BBEFA5BB4F}" type="pres">
      <dgm:prSet presAssocID="{702E626A-9234-A744-93E1-D63816B65A03}" presName="tSp" presStyleCnt="0"/>
      <dgm:spPr/>
    </dgm:pt>
    <dgm:pt modelId="{930DF01D-DE58-554A-8585-562EC72A1772}" type="pres">
      <dgm:prSet presAssocID="{702E626A-9234-A744-93E1-D63816B65A03}" presName="bSp" presStyleCnt="0"/>
      <dgm:spPr/>
    </dgm:pt>
    <dgm:pt modelId="{0A14737B-BFBF-5849-81D9-4F526BEA7D2D}" type="pres">
      <dgm:prSet presAssocID="{702E626A-9234-A744-93E1-D63816B65A03}" presName="process" presStyleCnt="0"/>
      <dgm:spPr/>
    </dgm:pt>
    <dgm:pt modelId="{E15D61BA-4ED3-BA44-955A-697EF2B985A0}" type="pres">
      <dgm:prSet presAssocID="{7B540CAD-F9A2-3645-9724-7AECA6D00272}" presName="composite1" presStyleCnt="0"/>
      <dgm:spPr/>
    </dgm:pt>
    <dgm:pt modelId="{F850918D-9F49-F746-B5F0-4185802A4335}" type="pres">
      <dgm:prSet presAssocID="{7B540CAD-F9A2-3645-9724-7AECA6D00272}" presName="dummyNode1" presStyleLbl="node1" presStyleIdx="0" presStyleCnt="6"/>
      <dgm:spPr/>
    </dgm:pt>
    <dgm:pt modelId="{E9E3A5BB-6FFF-E44D-8D0B-F241BEEBE3CA}" type="pres">
      <dgm:prSet presAssocID="{7B540CAD-F9A2-3645-9724-7AECA6D00272}" presName="childNode1" presStyleLbl="bgAcc1" presStyleIdx="0" presStyleCnt="6">
        <dgm:presLayoutVars>
          <dgm:bulletEnabled val="1"/>
        </dgm:presLayoutVars>
      </dgm:prSet>
      <dgm:spPr/>
    </dgm:pt>
    <dgm:pt modelId="{D5F18391-65EC-9A4B-A109-83905D75AE03}" type="pres">
      <dgm:prSet presAssocID="{7B540CAD-F9A2-3645-9724-7AECA6D00272}" presName="childNode1tx" presStyleLbl="bgAcc1" presStyleIdx="0" presStyleCnt="6">
        <dgm:presLayoutVars>
          <dgm:bulletEnabled val="1"/>
        </dgm:presLayoutVars>
      </dgm:prSet>
      <dgm:spPr/>
    </dgm:pt>
    <dgm:pt modelId="{5C9EF2A4-8D98-7C43-9A6D-90574DD72860}" type="pres">
      <dgm:prSet presAssocID="{7B540CAD-F9A2-3645-9724-7AECA6D00272}" presName="parentNode1" presStyleLbl="node1" presStyleIdx="0" presStyleCnt="6" custScaleX="101413" custScaleY="2004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83064-F86F-B845-A47C-156733195470}" type="pres">
      <dgm:prSet presAssocID="{7B540CAD-F9A2-3645-9724-7AECA6D00272}" presName="connSite1" presStyleCnt="0"/>
      <dgm:spPr/>
    </dgm:pt>
    <dgm:pt modelId="{768FB07F-00F1-AA45-A42E-4214563820B8}" type="pres">
      <dgm:prSet presAssocID="{D3A97553-40A0-2144-92B3-41C3CEC3A28E}" presName="Name9" presStyleLbl="sibTrans2D1" presStyleIdx="0" presStyleCnt="5"/>
      <dgm:spPr/>
    </dgm:pt>
    <dgm:pt modelId="{AA662B0D-B4E1-9A40-BFAC-03B73B9BCF4E}" type="pres">
      <dgm:prSet presAssocID="{0D9357BD-8E6E-9543-B48E-D5F24776EA70}" presName="composite2" presStyleCnt="0"/>
      <dgm:spPr/>
    </dgm:pt>
    <dgm:pt modelId="{3A5B6604-7857-6A40-B8B6-B1A110FD2A77}" type="pres">
      <dgm:prSet presAssocID="{0D9357BD-8E6E-9543-B48E-D5F24776EA70}" presName="dummyNode2" presStyleLbl="node1" presStyleIdx="0" presStyleCnt="6"/>
      <dgm:spPr/>
    </dgm:pt>
    <dgm:pt modelId="{D1E5AD5D-9081-4B49-AE3B-BB653F9BCD81}" type="pres">
      <dgm:prSet presAssocID="{0D9357BD-8E6E-9543-B48E-D5F24776EA70}" presName="childNode2" presStyleLbl="bgAcc1" presStyleIdx="1" presStyleCnt="6">
        <dgm:presLayoutVars>
          <dgm:bulletEnabled val="1"/>
        </dgm:presLayoutVars>
      </dgm:prSet>
      <dgm:spPr/>
    </dgm:pt>
    <dgm:pt modelId="{65C9D9BA-7E6C-4C4B-84BC-56693530163F}" type="pres">
      <dgm:prSet presAssocID="{0D9357BD-8E6E-9543-B48E-D5F24776EA70}" presName="childNode2tx" presStyleLbl="bgAcc1" presStyleIdx="1" presStyleCnt="6">
        <dgm:presLayoutVars>
          <dgm:bulletEnabled val="1"/>
        </dgm:presLayoutVars>
      </dgm:prSet>
      <dgm:spPr/>
    </dgm:pt>
    <dgm:pt modelId="{CE104BB2-B53A-9B46-ADA1-82C27C26243E}" type="pres">
      <dgm:prSet presAssocID="{0D9357BD-8E6E-9543-B48E-D5F24776EA70}" presName="parentNode2" presStyleLbl="node1" presStyleIdx="1" presStyleCnt="6" custScaleX="152609" custScaleY="1918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5131B-F857-264C-B593-315FDABE2025}" type="pres">
      <dgm:prSet presAssocID="{0D9357BD-8E6E-9543-B48E-D5F24776EA70}" presName="connSite2" presStyleCnt="0"/>
      <dgm:spPr/>
    </dgm:pt>
    <dgm:pt modelId="{C865F810-7757-F643-A4BC-74B0FB1E3310}" type="pres">
      <dgm:prSet presAssocID="{A75E2480-377E-3D44-A4EC-5F03173B85DF}" presName="Name18" presStyleLbl="sibTrans2D1" presStyleIdx="1" presStyleCnt="5"/>
      <dgm:spPr/>
      <dgm:t>
        <a:bodyPr/>
        <a:lstStyle/>
        <a:p>
          <a:endParaRPr lang="en-US"/>
        </a:p>
      </dgm:t>
    </dgm:pt>
    <dgm:pt modelId="{A988A42D-27FF-FB42-BB5C-A3AF207A9E92}" type="pres">
      <dgm:prSet presAssocID="{1590E59F-01EF-CD41-AD4B-95925776FB92}" presName="composite1" presStyleCnt="0"/>
      <dgm:spPr/>
    </dgm:pt>
    <dgm:pt modelId="{C18DA385-96D2-084B-9E73-FFC505B32DFF}" type="pres">
      <dgm:prSet presAssocID="{1590E59F-01EF-CD41-AD4B-95925776FB92}" presName="dummyNode1" presStyleLbl="node1" presStyleIdx="1" presStyleCnt="6"/>
      <dgm:spPr/>
    </dgm:pt>
    <dgm:pt modelId="{BABD3D11-17D6-6D40-9083-D9D689744BDD}" type="pres">
      <dgm:prSet presAssocID="{1590E59F-01EF-CD41-AD4B-95925776FB92}" presName="childNode1" presStyleLbl="bgAcc1" presStyleIdx="2" presStyleCnt="6">
        <dgm:presLayoutVars>
          <dgm:bulletEnabled val="1"/>
        </dgm:presLayoutVars>
      </dgm:prSet>
      <dgm:spPr/>
    </dgm:pt>
    <dgm:pt modelId="{BD084645-FD39-3844-AFAD-6844F2856950}" type="pres">
      <dgm:prSet presAssocID="{1590E59F-01EF-CD41-AD4B-95925776FB92}" presName="childNode1tx" presStyleLbl="bgAcc1" presStyleIdx="2" presStyleCnt="6">
        <dgm:presLayoutVars>
          <dgm:bulletEnabled val="1"/>
        </dgm:presLayoutVars>
      </dgm:prSet>
      <dgm:spPr/>
    </dgm:pt>
    <dgm:pt modelId="{7B74D7D6-FBF2-7E41-B661-0C1F1FE0EEA6}" type="pres">
      <dgm:prSet presAssocID="{1590E59F-01EF-CD41-AD4B-95925776FB92}" presName="parentNode1" presStyleLbl="node1" presStyleIdx="2" presStyleCnt="6" custScaleY="2763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240AB-6269-F942-BAF2-03168EF65CC5}" type="pres">
      <dgm:prSet presAssocID="{1590E59F-01EF-CD41-AD4B-95925776FB92}" presName="connSite1" presStyleCnt="0"/>
      <dgm:spPr/>
    </dgm:pt>
    <dgm:pt modelId="{9930928A-47E9-4E4B-97D5-79F0216B62F9}" type="pres">
      <dgm:prSet presAssocID="{8AE114DA-71C9-8145-A14F-3B1438B5AB4A}" presName="Name9" presStyleLbl="sibTrans2D1" presStyleIdx="2" presStyleCnt="5"/>
      <dgm:spPr/>
      <dgm:t>
        <a:bodyPr/>
        <a:lstStyle/>
        <a:p>
          <a:endParaRPr lang="en-US"/>
        </a:p>
      </dgm:t>
    </dgm:pt>
    <dgm:pt modelId="{E9C4D638-3546-4746-8EED-DE05702CEA71}" type="pres">
      <dgm:prSet presAssocID="{2F4434BB-7349-E241-8AEF-9ABE4F975013}" presName="composite2" presStyleCnt="0"/>
      <dgm:spPr/>
    </dgm:pt>
    <dgm:pt modelId="{90CAF78A-5338-FA43-AE84-4CC178EB731E}" type="pres">
      <dgm:prSet presAssocID="{2F4434BB-7349-E241-8AEF-9ABE4F975013}" presName="dummyNode2" presStyleLbl="node1" presStyleIdx="2" presStyleCnt="6"/>
      <dgm:spPr/>
    </dgm:pt>
    <dgm:pt modelId="{2A9E91B4-9A0C-C943-9226-4FBB68096802}" type="pres">
      <dgm:prSet presAssocID="{2F4434BB-7349-E241-8AEF-9ABE4F975013}" presName="childNode2" presStyleLbl="bgAcc1" presStyleIdx="3" presStyleCnt="6">
        <dgm:presLayoutVars>
          <dgm:bulletEnabled val="1"/>
        </dgm:presLayoutVars>
      </dgm:prSet>
      <dgm:spPr/>
    </dgm:pt>
    <dgm:pt modelId="{6F3751AE-64B7-A54F-AE89-67CE55CC2433}" type="pres">
      <dgm:prSet presAssocID="{2F4434BB-7349-E241-8AEF-9ABE4F975013}" presName="childNode2tx" presStyleLbl="bgAcc1" presStyleIdx="3" presStyleCnt="6">
        <dgm:presLayoutVars>
          <dgm:bulletEnabled val="1"/>
        </dgm:presLayoutVars>
      </dgm:prSet>
      <dgm:spPr/>
    </dgm:pt>
    <dgm:pt modelId="{5E59F6DD-5C6E-3A43-8400-1A88E1ADD780}" type="pres">
      <dgm:prSet presAssocID="{2F4434BB-7349-E241-8AEF-9ABE4F975013}" presName="parentNode2" presStyleLbl="node1" presStyleIdx="3" presStyleCnt="6" custScaleY="325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D57AA-A40F-1243-9125-5145426782FD}" type="pres">
      <dgm:prSet presAssocID="{2F4434BB-7349-E241-8AEF-9ABE4F975013}" presName="connSite2" presStyleCnt="0"/>
      <dgm:spPr/>
    </dgm:pt>
    <dgm:pt modelId="{CCB036C0-70A2-344E-8A8F-82F4031ED2E4}" type="pres">
      <dgm:prSet presAssocID="{16CB5F41-4277-1341-BEE0-5BEF474CA9D1}" presName="Name18" presStyleLbl="sibTrans2D1" presStyleIdx="3" presStyleCnt="5"/>
      <dgm:spPr/>
      <dgm:t>
        <a:bodyPr/>
        <a:lstStyle/>
        <a:p>
          <a:endParaRPr lang="en-US"/>
        </a:p>
      </dgm:t>
    </dgm:pt>
    <dgm:pt modelId="{A00F5DEB-37CB-1F4C-A69E-4CFD4D8AD35F}" type="pres">
      <dgm:prSet presAssocID="{C6A1BFEE-C0C6-9348-972E-B69C0AEF4473}" presName="composite1" presStyleCnt="0"/>
      <dgm:spPr/>
    </dgm:pt>
    <dgm:pt modelId="{2FB80915-BCD9-AC48-AC8A-ACD2AEC0AF68}" type="pres">
      <dgm:prSet presAssocID="{C6A1BFEE-C0C6-9348-972E-B69C0AEF4473}" presName="dummyNode1" presStyleLbl="node1" presStyleIdx="3" presStyleCnt="6"/>
      <dgm:spPr/>
    </dgm:pt>
    <dgm:pt modelId="{C3E2C892-DDEA-6842-809B-42E47EBFE314}" type="pres">
      <dgm:prSet presAssocID="{C6A1BFEE-C0C6-9348-972E-B69C0AEF4473}" presName="childNode1" presStyleLbl="bgAcc1" presStyleIdx="4" presStyleCnt="6">
        <dgm:presLayoutVars>
          <dgm:bulletEnabled val="1"/>
        </dgm:presLayoutVars>
      </dgm:prSet>
      <dgm:spPr/>
    </dgm:pt>
    <dgm:pt modelId="{F826E14B-DCDD-B149-BD01-9F2ED0F2717D}" type="pres">
      <dgm:prSet presAssocID="{C6A1BFEE-C0C6-9348-972E-B69C0AEF4473}" presName="childNode1tx" presStyleLbl="bgAcc1" presStyleIdx="4" presStyleCnt="6">
        <dgm:presLayoutVars>
          <dgm:bulletEnabled val="1"/>
        </dgm:presLayoutVars>
      </dgm:prSet>
      <dgm:spPr/>
    </dgm:pt>
    <dgm:pt modelId="{5F092AAC-5B2D-F945-88A5-94589B1CE067}" type="pres">
      <dgm:prSet presAssocID="{C6A1BFEE-C0C6-9348-972E-B69C0AEF4473}" presName="parentNode1" presStyleLbl="node1" presStyleIdx="4" presStyleCnt="6" custScaleY="3035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DF33-6ACB-A045-B35A-E2426007F4FE}" type="pres">
      <dgm:prSet presAssocID="{C6A1BFEE-C0C6-9348-972E-B69C0AEF4473}" presName="connSite1" presStyleCnt="0"/>
      <dgm:spPr/>
    </dgm:pt>
    <dgm:pt modelId="{53CB3DC0-5915-B945-98A4-513B81022574}" type="pres">
      <dgm:prSet presAssocID="{41DCE2E1-0389-7C47-9F67-CAEB8E8A6F71}" presName="Name9" presStyleLbl="sibTrans2D1" presStyleIdx="4" presStyleCnt="5"/>
      <dgm:spPr/>
      <dgm:t>
        <a:bodyPr/>
        <a:lstStyle/>
        <a:p>
          <a:endParaRPr lang="en-US"/>
        </a:p>
      </dgm:t>
    </dgm:pt>
    <dgm:pt modelId="{827E99FE-4317-2A4F-9022-C7C91527A166}" type="pres">
      <dgm:prSet presAssocID="{DB93569E-A268-B343-BD05-456793F97903}" presName="composite2" presStyleCnt="0"/>
      <dgm:spPr/>
    </dgm:pt>
    <dgm:pt modelId="{98A44C49-E124-A04A-A4D0-54031A10C273}" type="pres">
      <dgm:prSet presAssocID="{DB93569E-A268-B343-BD05-456793F97903}" presName="dummyNode2" presStyleLbl="node1" presStyleIdx="4" presStyleCnt="6"/>
      <dgm:spPr/>
    </dgm:pt>
    <dgm:pt modelId="{227C86ED-1D90-B64C-9004-7944575AFC5C}" type="pres">
      <dgm:prSet presAssocID="{DB93569E-A268-B343-BD05-456793F97903}" presName="childNode2" presStyleLbl="bgAcc1" presStyleIdx="5" presStyleCnt="6">
        <dgm:presLayoutVars>
          <dgm:bulletEnabled val="1"/>
        </dgm:presLayoutVars>
      </dgm:prSet>
      <dgm:spPr/>
    </dgm:pt>
    <dgm:pt modelId="{1DA8851E-0A09-A74F-A267-2FB9F59AAD13}" type="pres">
      <dgm:prSet presAssocID="{DB93569E-A268-B343-BD05-456793F97903}" presName="childNode2tx" presStyleLbl="bgAcc1" presStyleIdx="5" presStyleCnt="6">
        <dgm:presLayoutVars>
          <dgm:bulletEnabled val="1"/>
        </dgm:presLayoutVars>
      </dgm:prSet>
      <dgm:spPr/>
    </dgm:pt>
    <dgm:pt modelId="{F7187DA0-E6B8-A04C-8BA1-A57A586FA1E8}" type="pres">
      <dgm:prSet presAssocID="{DB93569E-A268-B343-BD05-456793F97903}" presName="parentNode2" presStyleLbl="node1" presStyleIdx="5" presStyleCnt="6" custScaleY="2632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0895-C91D-DC44-BE6B-29EB79FA1274}" type="pres">
      <dgm:prSet presAssocID="{DB93569E-A268-B343-BD05-456793F97903}" presName="connSite2" presStyleCnt="0"/>
      <dgm:spPr/>
    </dgm:pt>
  </dgm:ptLst>
  <dgm:cxnLst>
    <dgm:cxn modelId="{CCCF701A-C7EE-D346-A8F5-47944C537711}" type="presOf" srcId="{DB93569E-A268-B343-BD05-456793F97903}" destId="{F7187DA0-E6B8-A04C-8BA1-A57A586FA1E8}" srcOrd="0" destOrd="0" presId="urn:microsoft.com/office/officeart/2005/8/layout/hProcess4"/>
    <dgm:cxn modelId="{4AB30ED0-78D7-0447-A39A-DB902C6EF34F}" type="presOf" srcId="{8AE114DA-71C9-8145-A14F-3B1438B5AB4A}" destId="{9930928A-47E9-4E4B-97D5-79F0216B62F9}" srcOrd="0" destOrd="0" presId="urn:microsoft.com/office/officeart/2005/8/layout/hProcess4"/>
    <dgm:cxn modelId="{5714011D-73AB-B842-8320-9BDF0EF677D6}" srcId="{702E626A-9234-A744-93E1-D63816B65A03}" destId="{1590E59F-01EF-CD41-AD4B-95925776FB92}" srcOrd="2" destOrd="0" parTransId="{BD4296AF-A678-794C-968C-95EF81A31AB1}" sibTransId="{8AE114DA-71C9-8145-A14F-3B1438B5AB4A}"/>
    <dgm:cxn modelId="{ADFF5F90-988F-B548-8BD9-7D46CBE77BA9}" type="presOf" srcId="{C6A1BFEE-C0C6-9348-972E-B69C0AEF4473}" destId="{5F092AAC-5B2D-F945-88A5-94589B1CE067}" srcOrd="0" destOrd="0" presId="urn:microsoft.com/office/officeart/2005/8/layout/hProcess4"/>
    <dgm:cxn modelId="{48D23AFB-A7CF-5B4C-90FA-6864A15DF070}" type="presOf" srcId="{D3A97553-40A0-2144-92B3-41C3CEC3A28E}" destId="{768FB07F-00F1-AA45-A42E-4214563820B8}" srcOrd="0" destOrd="0" presId="urn:microsoft.com/office/officeart/2005/8/layout/hProcess4"/>
    <dgm:cxn modelId="{DF5B8A40-4ED0-8F42-AC8F-6072C64F3B36}" type="presOf" srcId="{0D9357BD-8E6E-9543-B48E-D5F24776EA70}" destId="{CE104BB2-B53A-9B46-ADA1-82C27C26243E}" srcOrd="0" destOrd="0" presId="urn:microsoft.com/office/officeart/2005/8/layout/hProcess4"/>
    <dgm:cxn modelId="{7809BD68-EFF3-5E4D-A996-56574A28F7D1}" type="presOf" srcId="{41DCE2E1-0389-7C47-9F67-CAEB8E8A6F71}" destId="{53CB3DC0-5915-B945-98A4-513B81022574}" srcOrd="0" destOrd="0" presId="urn:microsoft.com/office/officeart/2005/8/layout/hProcess4"/>
    <dgm:cxn modelId="{9C6D3E55-8710-F149-9D53-AD30657BBF3C}" srcId="{702E626A-9234-A744-93E1-D63816B65A03}" destId="{7B540CAD-F9A2-3645-9724-7AECA6D00272}" srcOrd="0" destOrd="0" parTransId="{2D600C3E-197A-AA40-B1D1-338D6998C8DB}" sibTransId="{D3A97553-40A0-2144-92B3-41C3CEC3A28E}"/>
    <dgm:cxn modelId="{E86043A6-6880-0B49-A521-07FEE7E06AEB}" srcId="{702E626A-9234-A744-93E1-D63816B65A03}" destId="{2F4434BB-7349-E241-8AEF-9ABE4F975013}" srcOrd="3" destOrd="0" parTransId="{DE1858C6-1BB6-BA4A-B705-D03C54C53CB2}" sibTransId="{16CB5F41-4277-1341-BEE0-5BEF474CA9D1}"/>
    <dgm:cxn modelId="{FE3E3685-32A1-CE48-9046-B264C7DB758E}" srcId="{702E626A-9234-A744-93E1-D63816B65A03}" destId="{DB93569E-A268-B343-BD05-456793F97903}" srcOrd="5" destOrd="0" parTransId="{E066CCB1-176B-E74C-B445-4107B69941CB}" sibTransId="{DBB1440C-381A-A74F-93E1-B584A34D879D}"/>
    <dgm:cxn modelId="{4FCE0C28-CF4F-C042-8B6D-C53A885C318D}" type="presOf" srcId="{1590E59F-01EF-CD41-AD4B-95925776FB92}" destId="{7B74D7D6-FBF2-7E41-B661-0C1F1FE0EEA6}" srcOrd="0" destOrd="0" presId="urn:microsoft.com/office/officeart/2005/8/layout/hProcess4"/>
    <dgm:cxn modelId="{F7D83A07-AD66-4642-82C1-D97B05CEF143}" type="presOf" srcId="{7B540CAD-F9A2-3645-9724-7AECA6D00272}" destId="{5C9EF2A4-8D98-7C43-9A6D-90574DD72860}" srcOrd="0" destOrd="0" presId="urn:microsoft.com/office/officeart/2005/8/layout/hProcess4"/>
    <dgm:cxn modelId="{AEBFCC28-A032-3241-A4BC-C500C390CE0E}" srcId="{702E626A-9234-A744-93E1-D63816B65A03}" destId="{0D9357BD-8E6E-9543-B48E-D5F24776EA70}" srcOrd="1" destOrd="0" parTransId="{75E32CB2-4E6D-664F-A023-96ABBA4AAA31}" sibTransId="{A75E2480-377E-3D44-A4EC-5F03173B85DF}"/>
    <dgm:cxn modelId="{83AAD8DD-F397-9B47-84B7-2FFF78F0F49F}" type="presOf" srcId="{702E626A-9234-A744-93E1-D63816B65A03}" destId="{B6197668-7721-F448-865A-3FDBCE38D085}" srcOrd="0" destOrd="0" presId="urn:microsoft.com/office/officeart/2005/8/layout/hProcess4"/>
    <dgm:cxn modelId="{B67943DB-5F74-B041-A106-A78B035A83D6}" type="presOf" srcId="{2F4434BB-7349-E241-8AEF-9ABE4F975013}" destId="{5E59F6DD-5C6E-3A43-8400-1A88E1ADD780}" srcOrd="0" destOrd="0" presId="urn:microsoft.com/office/officeart/2005/8/layout/hProcess4"/>
    <dgm:cxn modelId="{104DB123-F55C-0A4C-9FE6-FD809EE05164}" type="presOf" srcId="{16CB5F41-4277-1341-BEE0-5BEF474CA9D1}" destId="{CCB036C0-70A2-344E-8A8F-82F4031ED2E4}" srcOrd="0" destOrd="0" presId="urn:microsoft.com/office/officeart/2005/8/layout/hProcess4"/>
    <dgm:cxn modelId="{C5CEA1AC-6523-584B-A1FC-2EE90E959FDB}" type="presOf" srcId="{A75E2480-377E-3D44-A4EC-5F03173B85DF}" destId="{C865F810-7757-F643-A4BC-74B0FB1E3310}" srcOrd="0" destOrd="0" presId="urn:microsoft.com/office/officeart/2005/8/layout/hProcess4"/>
    <dgm:cxn modelId="{801FABC5-C164-AF42-9746-91F2C962DE7B}" srcId="{702E626A-9234-A744-93E1-D63816B65A03}" destId="{C6A1BFEE-C0C6-9348-972E-B69C0AEF4473}" srcOrd="4" destOrd="0" parTransId="{25406339-01EC-C643-B470-CF3B340A4478}" sibTransId="{41DCE2E1-0389-7C47-9F67-CAEB8E8A6F71}"/>
    <dgm:cxn modelId="{3FAB6AEC-EDF6-8843-A8DB-1B9BFCBA8CE8}" type="presParOf" srcId="{B6197668-7721-F448-865A-3FDBCE38D085}" destId="{9860C82F-FFCD-944C-A948-B7BBEFA5BB4F}" srcOrd="0" destOrd="0" presId="urn:microsoft.com/office/officeart/2005/8/layout/hProcess4"/>
    <dgm:cxn modelId="{2ACFD79B-16EA-4241-9683-7C640408E627}" type="presParOf" srcId="{B6197668-7721-F448-865A-3FDBCE38D085}" destId="{930DF01D-DE58-554A-8585-562EC72A1772}" srcOrd="1" destOrd="0" presId="urn:microsoft.com/office/officeart/2005/8/layout/hProcess4"/>
    <dgm:cxn modelId="{AAA4E4EA-0D1F-C742-84D3-8FAC42E3CC8B}" type="presParOf" srcId="{B6197668-7721-F448-865A-3FDBCE38D085}" destId="{0A14737B-BFBF-5849-81D9-4F526BEA7D2D}" srcOrd="2" destOrd="0" presId="urn:microsoft.com/office/officeart/2005/8/layout/hProcess4"/>
    <dgm:cxn modelId="{1A92F35C-7F52-E142-99B9-8F6238AC58DF}" type="presParOf" srcId="{0A14737B-BFBF-5849-81D9-4F526BEA7D2D}" destId="{E15D61BA-4ED3-BA44-955A-697EF2B985A0}" srcOrd="0" destOrd="0" presId="urn:microsoft.com/office/officeart/2005/8/layout/hProcess4"/>
    <dgm:cxn modelId="{BE9DA724-CB64-8C47-83E4-440590F44541}" type="presParOf" srcId="{E15D61BA-4ED3-BA44-955A-697EF2B985A0}" destId="{F850918D-9F49-F746-B5F0-4185802A4335}" srcOrd="0" destOrd="0" presId="urn:microsoft.com/office/officeart/2005/8/layout/hProcess4"/>
    <dgm:cxn modelId="{D93C1EC7-8432-4F49-B603-EBE3F7364191}" type="presParOf" srcId="{E15D61BA-4ED3-BA44-955A-697EF2B985A0}" destId="{E9E3A5BB-6FFF-E44D-8D0B-F241BEEBE3CA}" srcOrd="1" destOrd="0" presId="urn:microsoft.com/office/officeart/2005/8/layout/hProcess4"/>
    <dgm:cxn modelId="{C1C83E21-1B03-004C-BA93-9E9CF03A3F3D}" type="presParOf" srcId="{E15D61BA-4ED3-BA44-955A-697EF2B985A0}" destId="{D5F18391-65EC-9A4B-A109-83905D75AE03}" srcOrd="2" destOrd="0" presId="urn:microsoft.com/office/officeart/2005/8/layout/hProcess4"/>
    <dgm:cxn modelId="{3E7088CD-25BB-3E40-B0E4-1D264D50C8D0}" type="presParOf" srcId="{E15D61BA-4ED3-BA44-955A-697EF2B985A0}" destId="{5C9EF2A4-8D98-7C43-9A6D-90574DD72860}" srcOrd="3" destOrd="0" presId="urn:microsoft.com/office/officeart/2005/8/layout/hProcess4"/>
    <dgm:cxn modelId="{D626CDD6-3E68-6248-BEF8-17B6D4D657A3}" type="presParOf" srcId="{E15D61BA-4ED3-BA44-955A-697EF2B985A0}" destId="{4A283064-F86F-B845-A47C-156733195470}" srcOrd="4" destOrd="0" presId="urn:microsoft.com/office/officeart/2005/8/layout/hProcess4"/>
    <dgm:cxn modelId="{46EC912A-C9A5-014F-8F7A-58835A693B29}" type="presParOf" srcId="{0A14737B-BFBF-5849-81D9-4F526BEA7D2D}" destId="{768FB07F-00F1-AA45-A42E-4214563820B8}" srcOrd="1" destOrd="0" presId="urn:microsoft.com/office/officeart/2005/8/layout/hProcess4"/>
    <dgm:cxn modelId="{9C69377A-1EB1-5849-A6A5-F749184C4BC8}" type="presParOf" srcId="{0A14737B-BFBF-5849-81D9-4F526BEA7D2D}" destId="{AA662B0D-B4E1-9A40-BFAC-03B73B9BCF4E}" srcOrd="2" destOrd="0" presId="urn:microsoft.com/office/officeart/2005/8/layout/hProcess4"/>
    <dgm:cxn modelId="{910C588C-17A2-A64E-9D16-158FF6671B49}" type="presParOf" srcId="{AA662B0D-B4E1-9A40-BFAC-03B73B9BCF4E}" destId="{3A5B6604-7857-6A40-B8B6-B1A110FD2A77}" srcOrd="0" destOrd="0" presId="urn:microsoft.com/office/officeart/2005/8/layout/hProcess4"/>
    <dgm:cxn modelId="{D02773D5-2FD5-AC45-983A-C6D09C7E76DD}" type="presParOf" srcId="{AA662B0D-B4E1-9A40-BFAC-03B73B9BCF4E}" destId="{D1E5AD5D-9081-4B49-AE3B-BB653F9BCD81}" srcOrd="1" destOrd="0" presId="urn:microsoft.com/office/officeart/2005/8/layout/hProcess4"/>
    <dgm:cxn modelId="{AF54155E-6D29-3046-B867-9740891204CF}" type="presParOf" srcId="{AA662B0D-B4E1-9A40-BFAC-03B73B9BCF4E}" destId="{65C9D9BA-7E6C-4C4B-84BC-56693530163F}" srcOrd="2" destOrd="0" presId="urn:microsoft.com/office/officeart/2005/8/layout/hProcess4"/>
    <dgm:cxn modelId="{0B412548-A61D-A749-B24E-4FA3BC26F6CA}" type="presParOf" srcId="{AA662B0D-B4E1-9A40-BFAC-03B73B9BCF4E}" destId="{CE104BB2-B53A-9B46-ADA1-82C27C26243E}" srcOrd="3" destOrd="0" presId="urn:microsoft.com/office/officeart/2005/8/layout/hProcess4"/>
    <dgm:cxn modelId="{BF4E33C3-AF6A-AA49-A158-F021AA4555E4}" type="presParOf" srcId="{AA662B0D-B4E1-9A40-BFAC-03B73B9BCF4E}" destId="{F195131B-F857-264C-B593-315FDABE2025}" srcOrd="4" destOrd="0" presId="urn:microsoft.com/office/officeart/2005/8/layout/hProcess4"/>
    <dgm:cxn modelId="{7651398C-9256-A64F-82CA-8CE4FD50924B}" type="presParOf" srcId="{0A14737B-BFBF-5849-81D9-4F526BEA7D2D}" destId="{C865F810-7757-F643-A4BC-74B0FB1E3310}" srcOrd="3" destOrd="0" presId="urn:microsoft.com/office/officeart/2005/8/layout/hProcess4"/>
    <dgm:cxn modelId="{640B109A-9299-DA4B-8CF9-64AA152B4376}" type="presParOf" srcId="{0A14737B-BFBF-5849-81D9-4F526BEA7D2D}" destId="{A988A42D-27FF-FB42-BB5C-A3AF207A9E92}" srcOrd="4" destOrd="0" presId="urn:microsoft.com/office/officeart/2005/8/layout/hProcess4"/>
    <dgm:cxn modelId="{D9195242-65C2-0645-AF3F-2133003D7A57}" type="presParOf" srcId="{A988A42D-27FF-FB42-BB5C-A3AF207A9E92}" destId="{C18DA385-96D2-084B-9E73-FFC505B32DFF}" srcOrd="0" destOrd="0" presId="urn:microsoft.com/office/officeart/2005/8/layout/hProcess4"/>
    <dgm:cxn modelId="{D1CBF5C1-89D0-B048-8FAD-3EE99D0F2B55}" type="presParOf" srcId="{A988A42D-27FF-FB42-BB5C-A3AF207A9E92}" destId="{BABD3D11-17D6-6D40-9083-D9D689744BDD}" srcOrd="1" destOrd="0" presId="urn:microsoft.com/office/officeart/2005/8/layout/hProcess4"/>
    <dgm:cxn modelId="{E39E73CC-3CAF-A844-BDAB-6AB7FD759670}" type="presParOf" srcId="{A988A42D-27FF-FB42-BB5C-A3AF207A9E92}" destId="{BD084645-FD39-3844-AFAD-6844F2856950}" srcOrd="2" destOrd="0" presId="urn:microsoft.com/office/officeart/2005/8/layout/hProcess4"/>
    <dgm:cxn modelId="{4D9B0C1C-9568-804A-B9B3-37C4BF982737}" type="presParOf" srcId="{A988A42D-27FF-FB42-BB5C-A3AF207A9E92}" destId="{7B74D7D6-FBF2-7E41-B661-0C1F1FE0EEA6}" srcOrd="3" destOrd="0" presId="urn:microsoft.com/office/officeart/2005/8/layout/hProcess4"/>
    <dgm:cxn modelId="{5FD1BCE4-BCBC-094A-914A-DE4633FE38D3}" type="presParOf" srcId="{A988A42D-27FF-FB42-BB5C-A3AF207A9E92}" destId="{6DE240AB-6269-F942-BAF2-03168EF65CC5}" srcOrd="4" destOrd="0" presId="urn:microsoft.com/office/officeart/2005/8/layout/hProcess4"/>
    <dgm:cxn modelId="{452F1105-9A35-8541-A27B-C4B130997FE7}" type="presParOf" srcId="{0A14737B-BFBF-5849-81D9-4F526BEA7D2D}" destId="{9930928A-47E9-4E4B-97D5-79F0216B62F9}" srcOrd="5" destOrd="0" presId="urn:microsoft.com/office/officeart/2005/8/layout/hProcess4"/>
    <dgm:cxn modelId="{754AE065-31B2-E74A-9AC9-B089BF21F5CE}" type="presParOf" srcId="{0A14737B-BFBF-5849-81D9-4F526BEA7D2D}" destId="{E9C4D638-3546-4746-8EED-DE05702CEA71}" srcOrd="6" destOrd="0" presId="urn:microsoft.com/office/officeart/2005/8/layout/hProcess4"/>
    <dgm:cxn modelId="{D8E43069-9604-3349-8423-E4B523A193E2}" type="presParOf" srcId="{E9C4D638-3546-4746-8EED-DE05702CEA71}" destId="{90CAF78A-5338-FA43-AE84-4CC178EB731E}" srcOrd="0" destOrd="0" presId="urn:microsoft.com/office/officeart/2005/8/layout/hProcess4"/>
    <dgm:cxn modelId="{9AA0A01F-B908-F04E-BB07-D032983037A5}" type="presParOf" srcId="{E9C4D638-3546-4746-8EED-DE05702CEA71}" destId="{2A9E91B4-9A0C-C943-9226-4FBB68096802}" srcOrd="1" destOrd="0" presId="urn:microsoft.com/office/officeart/2005/8/layout/hProcess4"/>
    <dgm:cxn modelId="{177B13F5-234E-9F4D-B0C8-6125DA9FCFE2}" type="presParOf" srcId="{E9C4D638-3546-4746-8EED-DE05702CEA71}" destId="{6F3751AE-64B7-A54F-AE89-67CE55CC2433}" srcOrd="2" destOrd="0" presId="urn:microsoft.com/office/officeart/2005/8/layout/hProcess4"/>
    <dgm:cxn modelId="{59B3035A-E41B-C440-9B48-128078FF9DC7}" type="presParOf" srcId="{E9C4D638-3546-4746-8EED-DE05702CEA71}" destId="{5E59F6DD-5C6E-3A43-8400-1A88E1ADD780}" srcOrd="3" destOrd="0" presId="urn:microsoft.com/office/officeart/2005/8/layout/hProcess4"/>
    <dgm:cxn modelId="{7217A4EE-5C01-7244-B398-A9BB3F91D044}" type="presParOf" srcId="{E9C4D638-3546-4746-8EED-DE05702CEA71}" destId="{7B0D57AA-A40F-1243-9125-5145426782FD}" srcOrd="4" destOrd="0" presId="urn:microsoft.com/office/officeart/2005/8/layout/hProcess4"/>
    <dgm:cxn modelId="{859D8359-07EA-0748-A17E-0D3180CE7C25}" type="presParOf" srcId="{0A14737B-BFBF-5849-81D9-4F526BEA7D2D}" destId="{CCB036C0-70A2-344E-8A8F-82F4031ED2E4}" srcOrd="7" destOrd="0" presId="urn:microsoft.com/office/officeart/2005/8/layout/hProcess4"/>
    <dgm:cxn modelId="{12553A98-502B-954C-AB10-69067873AFFD}" type="presParOf" srcId="{0A14737B-BFBF-5849-81D9-4F526BEA7D2D}" destId="{A00F5DEB-37CB-1F4C-A69E-4CFD4D8AD35F}" srcOrd="8" destOrd="0" presId="urn:microsoft.com/office/officeart/2005/8/layout/hProcess4"/>
    <dgm:cxn modelId="{7CE78936-D1F4-C64C-986D-78AA87A38F5E}" type="presParOf" srcId="{A00F5DEB-37CB-1F4C-A69E-4CFD4D8AD35F}" destId="{2FB80915-BCD9-AC48-AC8A-ACD2AEC0AF68}" srcOrd="0" destOrd="0" presId="urn:microsoft.com/office/officeart/2005/8/layout/hProcess4"/>
    <dgm:cxn modelId="{5ADC6050-0E0B-C046-8D21-2E8FB216C5E1}" type="presParOf" srcId="{A00F5DEB-37CB-1F4C-A69E-4CFD4D8AD35F}" destId="{C3E2C892-DDEA-6842-809B-42E47EBFE314}" srcOrd="1" destOrd="0" presId="urn:microsoft.com/office/officeart/2005/8/layout/hProcess4"/>
    <dgm:cxn modelId="{ACA55641-65EC-244A-8428-D62559F84EA4}" type="presParOf" srcId="{A00F5DEB-37CB-1F4C-A69E-4CFD4D8AD35F}" destId="{F826E14B-DCDD-B149-BD01-9F2ED0F2717D}" srcOrd="2" destOrd="0" presId="urn:microsoft.com/office/officeart/2005/8/layout/hProcess4"/>
    <dgm:cxn modelId="{84AE6FC5-9411-E94E-9C18-0C2167C7C0BF}" type="presParOf" srcId="{A00F5DEB-37CB-1F4C-A69E-4CFD4D8AD35F}" destId="{5F092AAC-5B2D-F945-88A5-94589B1CE067}" srcOrd="3" destOrd="0" presId="urn:microsoft.com/office/officeart/2005/8/layout/hProcess4"/>
    <dgm:cxn modelId="{DFB9ED47-09A3-D243-A45A-DF4E8A4CDEF0}" type="presParOf" srcId="{A00F5DEB-37CB-1F4C-A69E-4CFD4D8AD35F}" destId="{FE01DF33-6ACB-A045-B35A-E2426007F4FE}" srcOrd="4" destOrd="0" presId="urn:microsoft.com/office/officeart/2005/8/layout/hProcess4"/>
    <dgm:cxn modelId="{32FBF9D1-39D0-B541-8F0D-41C27E3984E2}" type="presParOf" srcId="{0A14737B-BFBF-5849-81D9-4F526BEA7D2D}" destId="{53CB3DC0-5915-B945-98A4-513B81022574}" srcOrd="9" destOrd="0" presId="urn:microsoft.com/office/officeart/2005/8/layout/hProcess4"/>
    <dgm:cxn modelId="{B34C6DC2-6A16-BC4F-85FA-89106E66EF8F}" type="presParOf" srcId="{0A14737B-BFBF-5849-81D9-4F526BEA7D2D}" destId="{827E99FE-4317-2A4F-9022-C7C91527A166}" srcOrd="10" destOrd="0" presId="urn:microsoft.com/office/officeart/2005/8/layout/hProcess4"/>
    <dgm:cxn modelId="{1410B55D-940B-4447-862A-FB2959010895}" type="presParOf" srcId="{827E99FE-4317-2A4F-9022-C7C91527A166}" destId="{98A44C49-E124-A04A-A4D0-54031A10C273}" srcOrd="0" destOrd="0" presId="urn:microsoft.com/office/officeart/2005/8/layout/hProcess4"/>
    <dgm:cxn modelId="{AD25A615-4744-454D-BCD1-7E6E7955CAB3}" type="presParOf" srcId="{827E99FE-4317-2A4F-9022-C7C91527A166}" destId="{227C86ED-1D90-B64C-9004-7944575AFC5C}" srcOrd="1" destOrd="0" presId="urn:microsoft.com/office/officeart/2005/8/layout/hProcess4"/>
    <dgm:cxn modelId="{932688EB-53DC-0046-8A91-72D3093FE7F2}" type="presParOf" srcId="{827E99FE-4317-2A4F-9022-C7C91527A166}" destId="{1DA8851E-0A09-A74F-A267-2FB9F59AAD13}" srcOrd="2" destOrd="0" presId="urn:microsoft.com/office/officeart/2005/8/layout/hProcess4"/>
    <dgm:cxn modelId="{3487D7EF-3490-584A-9CED-835FB7391BB5}" type="presParOf" srcId="{827E99FE-4317-2A4F-9022-C7C91527A166}" destId="{F7187DA0-E6B8-A04C-8BA1-A57A586FA1E8}" srcOrd="3" destOrd="0" presId="urn:microsoft.com/office/officeart/2005/8/layout/hProcess4"/>
    <dgm:cxn modelId="{138CE755-5CB3-4D49-9145-16FB2E5BC98C}" type="presParOf" srcId="{827E99FE-4317-2A4F-9022-C7C91527A166}" destId="{AE8D0895-C91D-DC44-BE6B-29EB79FA12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2E626A-9234-A744-93E1-D63816B65A03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357BD-8E6E-9543-B48E-D5F24776EA70}">
      <dgm:prSet phldrT="[Text]" custT="1"/>
      <dgm:spPr/>
      <dgm:t>
        <a:bodyPr/>
        <a:lstStyle/>
        <a:p>
          <a:r>
            <a:rPr lang="en-US" sz="1800" dirty="0" smtClean="0"/>
            <a:t>Participant Observation</a:t>
          </a:r>
          <a:endParaRPr lang="en-US" sz="1800" dirty="0"/>
        </a:p>
      </dgm:t>
    </dgm:pt>
    <dgm:pt modelId="{75E32CB2-4E6D-664F-A023-96ABBA4AAA31}" type="parTrans" cxnId="{AEBFCC28-A032-3241-A4BC-C500C390CE0E}">
      <dgm:prSet/>
      <dgm:spPr/>
      <dgm:t>
        <a:bodyPr/>
        <a:lstStyle/>
        <a:p>
          <a:endParaRPr lang="en-US"/>
        </a:p>
      </dgm:t>
    </dgm:pt>
    <dgm:pt modelId="{A75E2480-377E-3D44-A4EC-5F03173B85DF}" type="sibTrans" cxnId="{AEBFCC28-A032-3241-A4BC-C500C390CE0E}">
      <dgm:prSet/>
      <dgm:spPr/>
      <dgm:t>
        <a:bodyPr/>
        <a:lstStyle/>
        <a:p>
          <a:endParaRPr lang="en-US"/>
        </a:p>
      </dgm:t>
    </dgm:pt>
    <dgm:pt modelId="{1590E59F-01EF-CD41-AD4B-95925776FB92}">
      <dgm:prSet phldrT="[Text]" custT="1"/>
      <dgm:spPr/>
      <dgm:t>
        <a:bodyPr/>
        <a:lstStyle/>
        <a:p>
          <a:r>
            <a:rPr lang="en-US" sz="1800" dirty="0" smtClean="0"/>
            <a:t>Social &amp; Theological Analysis</a:t>
          </a:r>
          <a:endParaRPr lang="en-US" sz="1800" dirty="0"/>
        </a:p>
      </dgm:t>
    </dgm:pt>
    <dgm:pt modelId="{BD4296AF-A678-794C-968C-95EF81A31AB1}" type="parTrans" cxnId="{5714011D-73AB-B842-8320-9BDF0EF677D6}">
      <dgm:prSet/>
      <dgm:spPr/>
      <dgm:t>
        <a:bodyPr/>
        <a:lstStyle/>
        <a:p>
          <a:endParaRPr lang="en-US"/>
        </a:p>
      </dgm:t>
    </dgm:pt>
    <dgm:pt modelId="{8AE114DA-71C9-8145-A14F-3B1438B5AB4A}" type="sibTrans" cxnId="{5714011D-73AB-B842-8320-9BDF0EF677D6}">
      <dgm:prSet/>
      <dgm:spPr/>
      <dgm:t>
        <a:bodyPr/>
        <a:lstStyle/>
        <a:p>
          <a:endParaRPr lang="en-US"/>
        </a:p>
      </dgm:t>
    </dgm:pt>
    <dgm:pt modelId="{2F4434BB-7349-E241-8AEF-9ABE4F975013}">
      <dgm:prSet phldrT="[Text]" custT="1"/>
      <dgm:spPr/>
      <dgm:t>
        <a:bodyPr/>
        <a:lstStyle/>
        <a:p>
          <a:r>
            <a:rPr lang="en-US" sz="1800" dirty="0" smtClean="0"/>
            <a:t>Data Collection</a:t>
          </a:r>
          <a:endParaRPr lang="en-US" sz="1800" dirty="0"/>
        </a:p>
      </dgm:t>
    </dgm:pt>
    <dgm:pt modelId="{DE1858C6-1BB6-BA4A-B705-D03C54C53CB2}" type="parTrans" cxnId="{E86043A6-6880-0B49-A521-07FEE7E06AEB}">
      <dgm:prSet/>
      <dgm:spPr/>
      <dgm:t>
        <a:bodyPr/>
        <a:lstStyle/>
        <a:p>
          <a:endParaRPr lang="en-US"/>
        </a:p>
      </dgm:t>
    </dgm:pt>
    <dgm:pt modelId="{16CB5F41-4277-1341-BEE0-5BEF474CA9D1}" type="sibTrans" cxnId="{E86043A6-6880-0B49-A521-07FEE7E06AEB}">
      <dgm:prSet/>
      <dgm:spPr/>
      <dgm:t>
        <a:bodyPr/>
        <a:lstStyle/>
        <a:p>
          <a:endParaRPr lang="en-US"/>
        </a:p>
      </dgm:t>
    </dgm:pt>
    <dgm:pt modelId="{C6A1BFEE-C0C6-9348-972E-B69C0AEF4473}">
      <dgm:prSet phldrT="[Text]" custT="1"/>
      <dgm:spPr/>
      <dgm:t>
        <a:bodyPr/>
        <a:lstStyle/>
        <a:p>
          <a:r>
            <a:rPr lang="en-US" sz="1800" dirty="0" smtClean="0"/>
            <a:t>Data Analysis</a:t>
          </a:r>
          <a:endParaRPr lang="en-US" sz="1800" dirty="0"/>
        </a:p>
      </dgm:t>
    </dgm:pt>
    <dgm:pt modelId="{25406339-01EC-C643-B470-CF3B340A4478}" type="parTrans" cxnId="{801FABC5-C164-AF42-9746-91F2C962DE7B}">
      <dgm:prSet/>
      <dgm:spPr/>
      <dgm:t>
        <a:bodyPr/>
        <a:lstStyle/>
        <a:p>
          <a:endParaRPr lang="en-US"/>
        </a:p>
      </dgm:t>
    </dgm:pt>
    <dgm:pt modelId="{41DCE2E1-0389-7C47-9F67-CAEB8E8A6F71}" type="sibTrans" cxnId="{801FABC5-C164-AF42-9746-91F2C962DE7B}">
      <dgm:prSet/>
      <dgm:spPr/>
      <dgm:t>
        <a:bodyPr/>
        <a:lstStyle/>
        <a:p>
          <a:endParaRPr lang="en-US"/>
        </a:p>
      </dgm:t>
    </dgm:pt>
    <dgm:pt modelId="{DB93569E-A268-B343-BD05-456793F97903}">
      <dgm:prSet phldrT="[Text]" custT="1"/>
      <dgm:spPr/>
      <dgm:t>
        <a:bodyPr/>
        <a:lstStyle/>
        <a:p>
          <a:r>
            <a:rPr lang="en-US" sz="1800" dirty="0" smtClean="0"/>
            <a:t>Theoretical Development</a:t>
          </a:r>
          <a:endParaRPr lang="en-US" sz="1800" dirty="0"/>
        </a:p>
      </dgm:t>
    </dgm:pt>
    <dgm:pt modelId="{E066CCB1-176B-E74C-B445-4107B69941CB}" type="parTrans" cxnId="{FE3E3685-32A1-CE48-9046-B264C7DB758E}">
      <dgm:prSet/>
      <dgm:spPr/>
      <dgm:t>
        <a:bodyPr/>
        <a:lstStyle/>
        <a:p>
          <a:endParaRPr lang="en-US"/>
        </a:p>
      </dgm:t>
    </dgm:pt>
    <dgm:pt modelId="{DBB1440C-381A-A74F-93E1-B584A34D879D}" type="sibTrans" cxnId="{FE3E3685-32A1-CE48-9046-B264C7DB758E}">
      <dgm:prSet/>
      <dgm:spPr/>
      <dgm:t>
        <a:bodyPr/>
        <a:lstStyle/>
        <a:p>
          <a:endParaRPr lang="en-US"/>
        </a:p>
      </dgm:t>
    </dgm:pt>
    <dgm:pt modelId="{AE9B4EE7-5983-F14A-8A82-4159EBBC95AC}">
      <dgm:prSet phldrT="[Text]" custT="1"/>
      <dgm:spPr/>
      <dgm:t>
        <a:bodyPr/>
        <a:lstStyle/>
        <a:p>
          <a:r>
            <a:rPr lang="en-US" sz="1800" dirty="0" smtClean="0"/>
            <a:t>Recommendations</a:t>
          </a:r>
          <a:endParaRPr lang="en-US" sz="1800" dirty="0"/>
        </a:p>
      </dgm:t>
    </dgm:pt>
    <dgm:pt modelId="{E305231E-6DA2-6543-9327-9E587B544106}" type="parTrans" cxnId="{1CCB2AA6-D780-FF45-A34B-FBE6473FFEEA}">
      <dgm:prSet/>
      <dgm:spPr/>
      <dgm:t>
        <a:bodyPr/>
        <a:lstStyle/>
        <a:p>
          <a:endParaRPr lang="en-US"/>
        </a:p>
      </dgm:t>
    </dgm:pt>
    <dgm:pt modelId="{D6C14B70-5222-F844-B55E-0C50A85A5475}" type="sibTrans" cxnId="{1CCB2AA6-D780-FF45-A34B-FBE6473FFEEA}">
      <dgm:prSet/>
      <dgm:spPr/>
      <dgm:t>
        <a:bodyPr/>
        <a:lstStyle/>
        <a:p>
          <a:endParaRPr lang="en-US"/>
        </a:p>
      </dgm:t>
    </dgm:pt>
    <dgm:pt modelId="{B6197668-7721-F448-865A-3FDBCE38D085}" type="pres">
      <dgm:prSet presAssocID="{702E626A-9234-A744-93E1-D63816B6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C82F-FFCD-944C-A948-B7BBEFA5BB4F}" type="pres">
      <dgm:prSet presAssocID="{702E626A-9234-A744-93E1-D63816B65A03}" presName="tSp" presStyleCnt="0"/>
      <dgm:spPr/>
    </dgm:pt>
    <dgm:pt modelId="{930DF01D-DE58-554A-8585-562EC72A1772}" type="pres">
      <dgm:prSet presAssocID="{702E626A-9234-A744-93E1-D63816B65A03}" presName="bSp" presStyleCnt="0"/>
      <dgm:spPr/>
    </dgm:pt>
    <dgm:pt modelId="{0A14737B-BFBF-5849-81D9-4F526BEA7D2D}" type="pres">
      <dgm:prSet presAssocID="{702E626A-9234-A744-93E1-D63816B65A03}" presName="process" presStyleCnt="0"/>
      <dgm:spPr/>
    </dgm:pt>
    <dgm:pt modelId="{842CDE22-29A8-8D4C-82EB-46AA8DA509F7}" type="pres">
      <dgm:prSet presAssocID="{0D9357BD-8E6E-9543-B48E-D5F24776EA70}" presName="composite1" presStyleCnt="0"/>
      <dgm:spPr/>
    </dgm:pt>
    <dgm:pt modelId="{FC9F3D88-AF7B-564D-A9D1-FC35985E2785}" type="pres">
      <dgm:prSet presAssocID="{0D9357BD-8E6E-9543-B48E-D5F24776EA70}" presName="dummyNode1" presStyleLbl="node1" presStyleIdx="0" presStyleCnt="6"/>
      <dgm:spPr/>
    </dgm:pt>
    <dgm:pt modelId="{7801183E-6A60-7040-B1C8-E5F49ABB029E}" type="pres">
      <dgm:prSet presAssocID="{0D9357BD-8E6E-9543-B48E-D5F24776EA70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E708D-E399-A742-BDF6-80C76FB30795}" type="pres">
      <dgm:prSet presAssocID="{0D9357BD-8E6E-9543-B48E-D5F24776EA70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C350D-DEC3-EA4E-BEE6-5CE023F04A32}" type="pres">
      <dgm:prSet presAssocID="{0D9357BD-8E6E-9543-B48E-D5F24776EA70}" presName="parentNode1" presStyleLbl="node1" presStyleIdx="0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7BC30-B23F-5D42-ACEE-D3127DADCB41}" type="pres">
      <dgm:prSet presAssocID="{0D9357BD-8E6E-9543-B48E-D5F24776EA70}" presName="connSite1" presStyleCnt="0"/>
      <dgm:spPr/>
    </dgm:pt>
    <dgm:pt modelId="{559C258F-0723-B34B-9C9D-130A367A6CA0}" type="pres">
      <dgm:prSet presAssocID="{A75E2480-377E-3D44-A4EC-5F03173B85DF}" presName="Name9" presStyleLbl="sibTrans2D1" presStyleIdx="0" presStyleCnt="5"/>
      <dgm:spPr/>
      <dgm:t>
        <a:bodyPr/>
        <a:lstStyle/>
        <a:p>
          <a:endParaRPr lang="en-US"/>
        </a:p>
      </dgm:t>
    </dgm:pt>
    <dgm:pt modelId="{E659FD99-CB7B-6B48-92F1-B69326636C65}" type="pres">
      <dgm:prSet presAssocID="{1590E59F-01EF-CD41-AD4B-95925776FB92}" presName="composite2" presStyleCnt="0"/>
      <dgm:spPr/>
    </dgm:pt>
    <dgm:pt modelId="{8163FD8D-13C5-1745-8AD9-6CF2DE1EFD18}" type="pres">
      <dgm:prSet presAssocID="{1590E59F-01EF-CD41-AD4B-95925776FB92}" presName="dummyNode2" presStyleLbl="node1" presStyleIdx="0" presStyleCnt="6"/>
      <dgm:spPr/>
    </dgm:pt>
    <dgm:pt modelId="{00332DAE-20B6-024F-8572-B9526D0AE33E}" type="pres">
      <dgm:prSet presAssocID="{1590E59F-01EF-CD41-AD4B-95925776FB92}" presName="childNode2" presStyleLbl="bgAcc1" presStyleIdx="1" presStyleCnt="6" custLinFactNeighborX="-1346" custLinFactNeighborY="-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D0F78-13F2-AF49-80C5-FEF6AFE044E8}" type="pres">
      <dgm:prSet presAssocID="{1590E59F-01EF-CD41-AD4B-95925776FB92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0E63-313B-CB41-86E6-121FAEDDCED4}" type="pres">
      <dgm:prSet presAssocID="{1590E59F-01EF-CD41-AD4B-95925776FB92}" presName="parentNode2" presStyleLbl="node1" presStyleIdx="1" presStyleCnt="6" custScaleX="137158" custScaleY="227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4503F-7B8E-264C-A5CF-FB236FED46A7}" type="pres">
      <dgm:prSet presAssocID="{1590E59F-01EF-CD41-AD4B-95925776FB92}" presName="connSite2" presStyleCnt="0"/>
      <dgm:spPr/>
    </dgm:pt>
    <dgm:pt modelId="{FC14C4D3-7CA7-714D-B768-68C53A7C8786}" type="pres">
      <dgm:prSet presAssocID="{8AE114DA-71C9-8145-A14F-3B1438B5AB4A}" presName="Name18" presStyleLbl="sibTrans2D1" presStyleIdx="1" presStyleCnt="5"/>
      <dgm:spPr/>
      <dgm:t>
        <a:bodyPr/>
        <a:lstStyle/>
        <a:p>
          <a:endParaRPr lang="en-US"/>
        </a:p>
      </dgm:t>
    </dgm:pt>
    <dgm:pt modelId="{7862B085-307F-814C-9A37-FF683A5AD8E0}" type="pres">
      <dgm:prSet presAssocID="{2F4434BB-7349-E241-8AEF-9ABE4F975013}" presName="composite1" presStyleCnt="0"/>
      <dgm:spPr/>
    </dgm:pt>
    <dgm:pt modelId="{8E85F97D-9592-2D40-971D-752611BF2240}" type="pres">
      <dgm:prSet presAssocID="{2F4434BB-7349-E241-8AEF-9ABE4F975013}" presName="dummyNode1" presStyleLbl="node1" presStyleIdx="1" presStyleCnt="6"/>
      <dgm:spPr/>
    </dgm:pt>
    <dgm:pt modelId="{028E8961-A4A0-1340-A677-CB276EA2964E}" type="pres">
      <dgm:prSet presAssocID="{2F4434BB-7349-E241-8AEF-9ABE4F975013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4DBA-3036-B645-8318-3677D1501A91}" type="pres">
      <dgm:prSet presAssocID="{2F4434BB-7349-E241-8AEF-9ABE4F97501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0720-8ED3-0842-A54C-4F87DB89E0D3}" type="pres">
      <dgm:prSet presAssocID="{2F4434BB-7349-E241-8AEF-9ABE4F975013}" presName="parentNode1" presStyleLbl="node1" presStyleIdx="2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3AE9A-E3D5-4B49-AF56-C4F2C52BD026}" type="pres">
      <dgm:prSet presAssocID="{2F4434BB-7349-E241-8AEF-9ABE4F975013}" presName="connSite1" presStyleCnt="0"/>
      <dgm:spPr/>
    </dgm:pt>
    <dgm:pt modelId="{AB330449-7FD6-464B-A040-850A0C750992}" type="pres">
      <dgm:prSet presAssocID="{16CB5F41-4277-1341-BEE0-5BEF474CA9D1}" presName="Name9" presStyleLbl="sibTrans2D1" presStyleIdx="2" presStyleCnt="5"/>
      <dgm:spPr/>
      <dgm:t>
        <a:bodyPr/>
        <a:lstStyle/>
        <a:p>
          <a:endParaRPr lang="en-US"/>
        </a:p>
      </dgm:t>
    </dgm:pt>
    <dgm:pt modelId="{5AB9B12A-E006-3B46-B909-F4F07C5360B3}" type="pres">
      <dgm:prSet presAssocID="{C6A1BFEE-C0C6-9348-972E-B69C0AEF4473}" presName="composite2" presStyleCnt="0"/>
      <dgm:spPr/>
    </dgm:pt>
    <dgm:pt modelId="{1A7B1C79-47DA-D947-B588-33277DD8B681}" type="pres">
      <dgm:prSet presAssocID="{C6A1BFEE-C0C6-9348-972E-B69C0AEF4473}" presName="dummyNode2" presStyleLbl="node1" presStyleIdx="2" presStyleCnt="6"/>
      <dgm:spPr/>
    </dgm:pt>
    <dgm:pt modelId="{30DA5851-9FBC-9745-B841-6A595A49FD41}" type="pres">
      <dgm:prSet presAssocID="{C6A1BFEE-C0C6-9348-972E-B69C0AEF4473}" presName="childNode2" presStyleLbl="bgAcc1" presStyleIdx="3" presStyleCnt="6">
        <dgm:presLayoutVars>
          <dgm:bulletEnabled val="1"/>
        </dgm:presLayoutVars>
      </dgm:prSet>
      <dgm:spPr/>
    </dgm:pt>
    <dgm:pt modelId="{F7604BED-4C0F-1545-A35E-3BB2D4449378}" type="pres">
      <dgm:prSet presAssocID="{C6A1BFEE-C0C6-9348-972E-B69C0AEF4473}" presName="childNode2tx" presStyleLbl="bgAcc1" presStyleIdx="3" presStyleCnt="6">
        <dgm:presLayoutVars>
          <dgm:bulletEnabled val="1"/>
        </dgm:presLayoutVars>
      </dgm:prSet>
      <dgm:spPr/>
    </dgm:pt>
    <dgm:pt modelId="{BE27FF47-AC8C-8A4E-8F5D-E322F7AEF67A}" type="pres">
      <dgm:prSet presAssocID="{C6A1BFEE-C0C6-9348-972E-B69C0AEF4473}" presName="parentNode2" presStyleLbl="node1" presStyleIdx="3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74E1B-E534-3049-997D-2B98FFFEDAC8}" type="pres">
      <dgm:prSet presAssocID="{C6A1BFEE-C0C6-9348-972E-B69C0AEF4473}" presName="connSite2" presStyleCnt="0"/>
      <dgm:spPr/>
    </dgm:pt>
    <dgm:pt modelId="{089B5C09-19D6-364F-B315-980A385AC49A}" type="pres">
      <dgm:prSet presAssocID="{41DCE2E1-0389-7C47-9F67-CAEB8E8A6F71}" presName="Name18" presStyleLbl="sibTrans2D1" presStyleIdx="3" presStyleCnt="5"/>
      <dgm:spPr/>
      <dgm:t>
        <a:bodyPr/>
        <a:lstStyle/>
        <a:p>
          <a:endParaRPr lang="en-US"/>
        </a:p>
      </dgm:t>
    </dgm:pt>
    <dgm:pt modelId="{3191F822-AB6A-5D42-BBBC-46CE94750DC1}" type="pres">
      <dgm:prSet presAssocID="{DB93569E-A268-B343-BD05-456793F97903}" presName="composite1" presStyleCnt="0"/>
      <dgm:spPr/>
    </dgm:pt>
    <dgm:pt modelId="{5CE33123-575B-2645-ADC2-5756337F457C}" type="pres">
      <dgm:prSet presAssocID="{DB93569E-A268-B343-BD05-456793F97903}" presName="dummyNode1" presStyleLbl="node1" presStyleIdx="3" presStyleCnt="6"/>
      <dgm:spPr/>
    </dgm:pt>
    <dgm:pt modelId="{E160D0B0-0332-8C4F-9B80-BDAB42C0B036}" type="pres">
      <dgm:prSet presAssocID="{DB93569E-A268-B343-BD05-456793F97903}" presName="childNode1" presStyleLbl="bgAcc1" presStyleIdx="4" presStyleCnt="6">
        <dgm:presLayoutVars>
          <dgm:bulletEnabled val="1"/>
        </dgm:presLayoutVars>
      </dgm:prSet>
      <dgm:spPr/>
    </dgm:pt>
    <dgm:pt modelId="{16952EB6-7CFA-C349-B423-7A07E8134105}" type="pres">
      <dgm:prSet presAssocID="{DB93569E-A268-B343-BD05-456793F97903}" presName="childNode1tx" presStyleLbl="bgAcc1" presStyleIdx="4" presStyleCnt="6">
        <dgm:presLayoutVars>
          <dgm:bulletEnabled val="1"/>
        </dgm:presLayoutVars>
      </dgm:prSet>
      <dgm:spPr/>
    </dgm:pt>
    <dgm:pt modelId="{7D398813-77FF-FF44-B2B5-88BAC37A1B94}" type="pres">
      <dgm:prSet presAssocID="{DB93569E-A268-B343-BD05-456793F97903}" presName="parentNode1" presStyleLbl="node1" presStyleIdx="4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8B941-483A-694C-A708-5F046AFA8E41}" type="pres">
      <dgm:prSet presAssocID="{DB93569E-A268-B343-BD05-456793F97903}" presName="connSite1" presStyleCnt="0"/>
      <dgm:spPr/>
    </dgm:pt>
    <dgm:pt modelId="{CAA6FD81-DF6D-D847-8678-EDDA5519157F}" type="pres">
      <dgm:prSet presAssocID="{DBB1440C-381A-A74F-93E1-B584A34D879D}" presName="Name9" presStyleLbl="sibTrans2D1" presStyleIdx="4" presStyleCnt="5"/>
      <dgm:spPr/>
      <dgm:t>
        <a:bodyPr/>
        <a:lstStyle/>
        <a:p>
          <a:endParaRPr lang="en-US"/>
        </a:p>
      </dgm:t>
    </dgm:pt>
    <dgm:pt modelId="{F4441A9E-E84F-0F45-9EDE-9E05D4274935}" type="pres">
      <dgm:prSet presAssocID="{AE9B4EE7-5983-F14A-8A82-4159EBBC95AC}" presName="composite2" presStyleCnt="0"/>
      <dgm:spPr/>
    </dgm:pt>
    <dgm:pt modelId="{D4493A4B-5F52-C743-9D5B-E8DF12A558E4}" type="pres">
      <dgm:prSet presAssocID="{AE9B4EE7-5983-F14A-8A82-4159EBBC95AC}" presName="dummyNode2" presStyleLbl="node1" presStyleIdx="4" presStyleCnt="6"/>
      <dgm:spPr/>
    </dgm:pt>
    <dgm:pt modelId="{B6679499-AAD7-694D-9BD3-7402F5CFAC5B}" type="pres">
      <dgm:prSet presAssocID="{AE9B4EE7-5983-F14A-8A82-4159EBBC95AC}" presName="childNode2" presStyleLbl="bgAcc1" presStyleIdx="5" presStyleCnt="6">
        <dgm:presLayoutVars>
          <dgm:bulletEnabled val="1"/>
        </dgm:presLayoutVars>
      </dgm:prSet>
      <dgm:spPr/>
    </dgm:pt>
    <dgm:pt modelId="{C0F5BA00-933D-BA4A-994F-1126F83BB07B}" type="pres">
      <dgm:prSet presAssocID="{AE9B4EE7-5983-F14A-8A82-4159EBBC95AC}" presName="childNode2tx" presStyleLbl="bgAcc1" presStyleIdx="5" presStyleCnt="6">
        <dgm:presLayoutVars>
          <dgm:bulletEnabled val="1"/>
        </dgm:presLayoutVars>
      </dgm:prSet>
      <dgm:spPr/>
    </dgm:pt>
    <dgm:pt modelId="{41D6363C-9770-1B45-AB79-04FBB99B8D88}" type="pres">
      <dgm:prSet presAssocID="{AE9B4EE7-5983-F14A-8A82-4159EBBC95AC}" presName="parentNode2" presStyleLbl="node1" presStyleIdx="5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2FBA-5228-B847-93B4-067CC5200828}" type="pres">
      <dgm:prSet presAssocID="{AE9B4EE7-5983-F14A-8A82-4159EBBC95AC}" presName="connSite2" presStyleCnt="0"/>
      <dgm:spPr/>
    </dgm:pt>
  </dgm:ptLst>
  <dgm:cxnLst>
    <dgm:cxn modelId="{6D690A70-3FFD-D640-8A81-8B1D5BFC6902}" type="presOf" srcId="{DB93569E-A268-B343-BD05-456793F97903}" destId="{7D398813-77FF-FF44-B2B5-88BAC37A1B94}" srcOrd="0" destOrd="0" presId="urn:microsoft.com/office/officeart/2005/8/layout/hProcess4"/>
    <dgm:cxn modelId="{801FABC5-C164-AF42-9746-91F2C962DE7B}" srcId="{702E626A-9234-A744-93E1-D63816B65A03}" destId="{C6A1BFEE-C0C6-9348-972E-B69C0AEF4473}" srcOrd="3" destOrd="0" parTransId="{25406339-01EC-C643-B470-CF3B340A4478}" sibTransId="{41DCE2E1-0389-7C47-9F67-CAEB8E8A6F71}"/>
    <dgm:cxn modelId="{1CCB2AA6-D780-FF45-A34B-FBE6473FFEEA}" srcId="{702E626A-9234-A744-93E1-D63816B65A03}" destId="{AE9B4EE7-5983-F14A-8A82-4159EBBC95AC}" srcOrd="5" destOrd="0" parTransId="{E305231E-6DA2-6543-9327-9E587B544106}" sibTransId="{D6C14B70-5222-F844-B55E-0C50A85A5475}"/>
    <dgm:cxn modelId="{922250DB-C41C-BA43-B42A-F5C4F5388D82}" type="presOf" srcId="{702E626A-9234-A744-93E1-D63816B65A03}" destId="{B6197668-7721-F448-865A-3FDBCE38D085}" srcOrd="0" destOrd="0" presId="urn:microsoft.com/office/officeart/2005/8/layout/hProcess4"/>
    <dgm:cxn modelId="{467C38CE-4553-9245-A39E-35368E06B38F}" type="presOf" srcId="{A75E2480-377E-3D44-A4EC-5F03173B85DF}" destId="{559C258F-0723-B34B-9C9D-130A367A6CA0}" srcOrd="0" destOrd="0" presId="urn:microsoft.com/office/officeart/2005/8/layout/hProcess4"/>
    <dgm:cxn modelId="{AEBFCC28-A032-3241-A4BC-C500C390CE0E}" srcId="{702E626A-9234-A744-93E1-D63816B65A03}" destId="{0D9357BD-8E6E-9543-B48E-D5F24776EA70}" srcOrd="0" destOrd="0" parTransId="{75E32CB2-4E6D-664F-A023-96ABBA4AAA31}" sibTransId="{A75E2480-377E-3D44-A4EC-5F03173B85DF}"/>
    <dgm:cxn modelId="{A2A91434-202D-C84D-B160-06B68E971EDF}" type="presOf" srcId="{8AE114DA-71C9-8145-A14F-3B1438B5AB4A}" destId="{FC14C4D3-7CA7-714D-B768-68C53A7C8786}" srcOrd="0" destOrd="0" presId="urn:microsoft.com/office/officeart/2005/8/layout/hProcess4"/>
    <dgm:cxn modelId="{398CBAA2-0D7B-AF4D-A460-A679A24DD62C}" type="presOf" srcId="{0D9357BD-8E6E-9543-B48E-D5F24776EA70}" destId="{F1DC350D-DEC3-EA4E-BEE6-5CE023F04A32}" srcOrd="0" destOrd="0" presId="urn:microsoft.com/office/officeart/2005/8/layout/hProcess4"/>
    <dgm:cxn modelId="{577384FC-34BF-254E-B7D4-90FB79DC27AB}" type="presOf" srcId="{C6A1BFEE-C0C6-9348-972E-B69C0AEF4473}" destId="{BE27FF47-AC8C-8A4E-8F5D-E322F7AEF67A}" srcOrd="0" destOrd="0" presId="urn:microsoft.com/office/officeart/2005/8/layout/hProcess4"/>
    <dgm:cxn modelId="{E86043A6-6880-0B49-A521-07FEE7E06AEB}" srcId="{702E626A-9234-A744-93E1-D63816B65A03}" destId="{2F4434BB-7349-E241-8AEF-9ABE4F975013}" srcOrd="2" destOrd="0" parTransId="{DE1858C6-1BB6-BA4A-B705-D03C54C53CB2}" sibTransId="{16CB5F41-4277-1341-BEE0-5BEF474CA9D1}"/>
    <dgm:cxn modelId="{AC438FFD-87FE-E24A-A7DB-F1CEE6FCDD2B}" type="presOf" srcId="{2F4434BB-7349-E241-8AEF-9ABE4F975013}" destId="{41FC0720-8ED3-0842-A54C-4F87DB89E0D3}" srcOrd="0" destOrd="0" presId="urn:microsoft.com/office/officeart/2005/8/layout/hProcess4"/>
    <dgm:cxn modelId="{65DB07B9-0071-4C4B-9489-F64D84C8C977}" type="presOf" srcId="{16CB5F41-4277-1341-BEE0-5BEF474CA9D1}" destId="{AB330449-7FD6-464B-A040-850A0C750992}" srcOrd="0" destOrd="0" presId="urn:microsoft.com/office/officeart/2005/8/layout/hProcess4"/>
    <dgm:cxn modelId="{FE3E3685-32A1-CE48-9046-B264C7DB758E}" srcId="{702E626A-9234-A744-93E1-D63816B65A03}" destId="{DB93569E-A268-B343-BD05-456793F97903}" srcOrd="4" destOrd="0" parTransId="{E066CCB1-176B-E74C-B445-4107B69941CB}" sibTransId="{DBB1440C-381A-A74F-93E1-B584A34D879D}"/>
    <dgm:cxn modelId="{445ADE41-5425-294A-BA8E-9B57A365AD95}" type="presOf" srcId="{1590E59F-01EF-CD41-AD4B-95925776FB92}" destId="{07980E63-313B-CB41-86E6-121FAEDDCED4}" srcOrd="0" destOrd="0" presId="urn:microsoft.com/office/officeart/2005/8/layout/hProcess4"/>
    <dgm:cxn modelId="{8CC92332-61AB-994B-930D-DE22ABA8CAAF}" type="presOf" srcId="{AE9B4EE7-5983-F14A-8A82-4159EBBC95AC}" destId="{41D6363C-9770-1B45-AB79-04FBB99B8D88}" srcOrd="0" destOrd="0" presId="urn:microsoft.com/office/officeart/2005/8/layout/hProcess4"/>
    <dgm:cxn modelId="{C2F024A7-12D8-F943-ADD5-3DDAE0E2B5A5}" type="presOf" srcId="{41DCE2E1-0389-7C47-9F67-CAEB8E8A6F71}" destId="{089B5C09-19D6-364F-B315-980A385AC49A}" srcOrd="0" destOrd="0" presId="urn:microsoft.com/office/officeart/2005/8/layout/hProcess4"/>
    <dgm:cxn modelId="{A7943D99-CB13-4540-B527-ADF636DB1CD4}" type="presOf" srcId="{DBB1440C-381A-A74F-93E1-B584A34D879D}" destId="{CAA6FD81-DF6D-D847-8678-EDDA5519157F}" srcOrd="0" destOrd="0" presId="urn:microsoft.com/office/officeart/2005/8/layout/hProcess4"/>
    <dgm:cxn modelId="{5714011D-73AB-B842-8320-9BDF0EF677D6}" srcId="{702E626A-9234-A744-93E1-D63816B65A03}" destId="{1590E59F-01EF-CD41-AD4B-95925776FB92}" srcOrd="1" destOrd="0" parTransId="{BD4296AF-A678-794C-968C-95EF81A31AB1}" sibTransId="{8AE114DA-71C9-8145-A14F-3B1438B5AB4A}"/>
    <dgm:cxn modelId="{51AD4560-73B5-F748-8B43-1E0C35CC929C}" type="presParOf" srcId="{B6197668-7721-F448-865A-3FDBCE38D085}" destId="{9860C82F-FFCD-944C-A948-B7BBEFA5BB4F}" srcOrd="0" destOrd="0" presId="urn:microsoft.com/office/officeart/2005/8/layout/hProcess4"/>
    <dgm:cxn modelId="{54DDC99E-BE92-F54C-9A42-80654D24415A}" type="presParOf" srcId="{B6197668-7721-F448-865A-3FDBCE38D085}" destId="{930DF01D-DE58-554A-8585-562EC72A1772}" srcOrd="1" destOrd="0" presId="urn:microsoft.com/office/officeart/2005/8/layout/hProcess4"/>
    <dgm:cxn modelId="{4F35ABFC-D385-E540-A711-29144195DB0D}" type="presParOf" srcId="{B6197668-7721-F448-865A-3FDBCE38D085}" destId="{0A14737B-BFBF-5849-81D9-4F526BEA7D2D}" srcOrd="2" destOrd="0" presId="urn:microsoft.com/office/officeart/2005/8/layout/hProcess4"/>
    <dgm:cxn modelId="{094AC4E1-A466-5A4A-A5ED-1D87CAEA64DB}" type="presParOf" srcId="{0A14737B-BFBF-5849-81D9-4F526BEA7D2D}" destId="{842CDE22-29A8-8D4C-82EB-46AA8DA509F7}" srcOrd="0" destOrd="0" presId="urn:microsoft.com/office/officeart/2005/8/layout/hProcess4"/>
    <dgm:cxn modelId="{24210BF8-B3E9-7A4D-8248-6BAF1360F86C}" type="presParOf" srcId="{842CDE22-29A8-8D4C-82EB-46AA8DA509F7}" destId="{FC9F3D88-AF7B-564D-A9D1-FC35985E2785}" srcOrd="0" destOrd="0" presId="urn:microsoft.com/office/officeart/2005/8/layout/hProcess4"/>
    <dgm:cxn modelId="{EBA26427-D4F9-EF4E-AB26-9707C068B67E}" type="presParOf" srcId="{842CDE22-29A8-8D4C-82EB-46AA8DA509F7}" destId="{7801183E-6A60-7040-B1C8-E5F49ABB029E}" srcOrd="1" destOrd="0" presId="urn:microsoft.com/office/officeart/2005/8/layout/hProcess4"/>
    <dgm:cxn modelId="{D5AC5A3D-341E-4645-AA33-8105A0294FF2}" type="presParOf" srcId="{842CDE22-29A8-8D4C-82EB-46AA8DA509F7}" destId="{DA9E708D-E399-A742-BDF6-80C76FB30795}" srcOrd="2" destOrd="0" presId="urn:microsoft.com/office/officeart/2005/8/layout/hProcess4"/>
    <dgm:cxn modelId="{BBFD5FF8-913A-0049-A98B-3C44A27DAAA7}" type="presParOf" srcId="{842CDE22-29A8-8D4C-82EB-46AA8DA509F7}" destId="{F1DC350D-DEC3-EA4E-BEE6-5CE023F04A32}" srcOrd="3" destOrd="0" presId="urn:microsoft.com/office/officeart/2005/8/layout/hProcess4"/>
    <dgm:cxn modelId="{74437902-6FEC-414D-A241-E142BAF2D1AD}" type="presParOf" srcId="{842CDE22-29A8-8D4C-82EB-46AA8DA509F7}" destId="{F527BC30-B23F-5D42-ACEE-D3127DADCB41}" srcOrd="4" destOrd="0" presId="urn:microsoft.com/office/officeart/2005/8/layout/hProcess4"/>
    <dgm:cxn modelId="{1F0C338D-97B3-1444-A156-842554CF9A9D}" type="presParOf" srcId="{0A14737B-BFBF-5849-81D9-4F526BEA7D2D}" destId="{559C258F-0723-B34B-9C9D-130A367A6CA0}" srcOrd="1" destOrd="0" presId="urn:microsoft.com/office/officeart/2005/8/layout/hProcess4"/>
    <dgm:cxn modelId="{1D523D13-E3C6-5D47-A20A-789244B38F78}" type="presParOf" srcId="{0A14737B-BFBF-5849-81D9-4F526BEA7D2D}" destId="{E659FD99-CB7B-6B48-92F1-B69326636C65}" srcOrd="2" destOrd="0" presId="urn:microsoft.com/office/officeart/2005/8/layout/hProcess4"/>
    <dgm:cxn modelId="{0B2BEE2C-7B93-D842-BE25-DFC46EFD87F6}" type="presParOf" srcId="{E659FD99-CB7B-6B48-92F1-B69326636C65}" destId="{8163FD8D-13C5-1745-8AD9-6CF2DE1EFD18}" srcOrd="0" destOrd="0" presId="urn:microsoft.com/office/officeart/2005/8/layout/hProcess4"/>
    <dgm:cxn modelId="{6DB0B2FB-B12F-424B-94DA-47D7DDD576DF}" type="presParOf" srcId="{E659FD99-CB7B-6B48-92F1-B69326636C65}" destId="{00332DAE-20B6-024F-8572-B9526D0AE33E}" srcOrd="1" destOrd="0" presId="urn:microsoft.com/office/officeart/2005/8/layout/hProcess4"/>
    <dgm:cxn modelId="{D2A2F5F6-4B1A-8D45-9883-D640DEA6A74E}" type="presParOf" srcId="{E659FD99-CB7B-6B48-92F1-B69326636C65}" destId="{F46D0F78-13F2-AF49-80C5-FEF6AFE044E8}" srcOrd="2" destOrd="0" presId="urn:microsoft.com/office/officeart/2005/8/layout/hProcess4"/>
    <dgm:cxn modelId="{E6FF51B2-2EF3-694F-A6E4-CF403E5466A0}" type="presParOf" srcId="{E659FD99-CB7B-6B48-92F1-B69326636C65}" destId="{07980E63-313B-CB41-86E6-121FAEDDCED4}" srcOrd="3" destOrd="0" presId="urn:microsoft.com/office/officeart/2005/8/layout/hProcess4"/>
    <dgm:cxn modelId="{F7FB8A93-4966-C046-BCA3-531E716C1FFD}" type="presParOf" srcId="{E659FD99-CB7B-6B48-92F1-B69326636C65}" destId="{BB94503F-7B8E-264C-A5CF-FB236FED46A7}" srcOrd="4" destOrd="0" presId="urn:microsoft.com/office/officeart/2005/8/layout/hProcess4"/>
    <dgm:cxn modelId="{38B85786-2F12-494A-92BA-4ECE92C7C33D}" type="presParOf" srcId="{0A14737B-BFBF-5849-81D9-4F526BEA7D2D}" destId="{FC14C4D3-7CA7-714D-B768-68C53A7C8786}" srcOrd="3" destOrd="0" presId="urn:microsoft.com/office/officeart/2005/8/layout/hProcess4"/>
    <dgm:cxn modelId="{1A39952A-EBB8-604F-9DA2-2C4F9F5D74A3}" type="presParOf" srcId="{0A14737B-BFBF-5849-81D9-4F526BEA7D2D}" destId="{7862B085-307F-814C-9A37-FF683A5AD8E0}" srcOrd="4" destOrd="0" presId="urn:microsoft.com/office/officeart/2005/8/layout/hProcess4"/>
    <dgm:cxn modelId="{587F7182-19B0-014C-8E3E-286870110563}" type="presParOf" srcId="{7862B085-307F-814C-9A37-FF683A5AD8E0}" destId="{8E85F97D-9592-2D40-971D-752611BF2240}" srcOrd="0" destOrd="0" presId="urn:microsoft.com/office/officeart/2005/8/layout/hProcess4"/>
    <dgm:cxn modelId="{DFEF5AAE-6B12-384B-8062-4D412DF2C09C}" type="presParOf" srcId="{7862B085-307F-814C-9A37-FF683A5AD8E0}" destId="{028E8961-A4A0-1340-A677-CB276EA2964E}" srcOrd="1" destOrd="0" presId="urn:microsoft.com/office/officeart/2005/8/layout/hProcess4"/>
    <dgm:cxn modelId="{F93F7C12-5B5D-F948-B60E-E509B4C71A47}" type="presParOf" srcId="{7862B085-307F-814C-9A37-FF683A5AD8E0}" destId="{FB164DBA-3036-B645-8318-3677D1501A91}" srcOrd="2" destOrd="0" presId="urn:microsoft.com/office/officeart/2005/8/layout/hProcess4"/>
    <dgm:cxn modelId="{AFBCABB0-C1BF-0E42-A953-4F1F24083626}" type="presParOf" srcId="{7862B085-307F-814C-9A37-FF683A5AD8E0}" destId="{41FC0720-8ED3-0842-A54C-4F87DB89E0D3}" srcOrd="3" destOrd="0" presId="urn:microsoft.com/office/officeart/2005/8/layout/hProcess4"/>
    <dgm:cxn modelId="{27CDAD56-A2A3-894F-A1D6-CE9AB6D45815}" type="presParOf" srcId="{7862B085-307F-814C-9A37-FF683A5AD8E0}" destId="{4113AE9A-E3D5-4B49-AF56-C4F2C52BD026}" srcOrd="4" destOrd="0" presId="urn:microsoft.com/office/officeart/2005/8/layout/hProcess4"/>
    <dgm:cxn modelId="{78F25412-8BC5-DD45-B6FA-F20977D4E4C4}" type="presParOf" srcId="{0A14737B-BFBF-5849-81D9-4F526BEA7D2D}" destId="{AB330449-7FD6-464B-A040-850A0C750992}" srcOrd="5" destOrd="0" presId="urn:microsoft.com/office/officeart/2005/8/layout/hProcess4"/>
    <dgm:cxn modelId="{81EE69B5-FA8F-EB40-A62E-2788780D7609}" type="presParOf" srcId="{0A14737B-BFBF-5849-81D9-4F526BEA7D2D}" destId="{5AB9B12A-E006-3B46-B909-F4F07C5360B3}" srcOrd="6" destOrd="0" presId="urn:microsoft.com/office/officeart/2005/8/layout/hProcess4"/>
    <dgm:cxn modelId="{296C6AF1-536E-B847-9225-54456383BC04}" type="presParOf" srcId="{5AB9B12A-E006-3B46-B909-F4F07C5360B3}" destId="{1A7B1C79-47DA-D947-B588-33277DD8B681}" srcOrd="0" destOrd="0" presId="urn:microsoft.com/office/officeart/2005/8/layout/hProcess4"/>
    <dgm:cxn modelId="{464E7AAD-71E7-714E-A1F6-C46569964B50}" type="presParOf" srcId="{5AB9B12A-E006-3B46-B909-F4F07C5360B3}" destId="{30DA5851-9FBC-9745-B841-6A595A49FD41}" srcOrd="1" destOrd="0" presId="urn:microsoft.com/office/officeart/2005/8/layout/hProcess4"/>
    <dgm:cxn modelId="{8AC59475-2675-DE47-86A8-3185C071F977}" type="presParOf" srcId="{5AB9B12A-E006-3B46-B909-F4F07C5360B3}" destId="{F7604BED-4C0F-1545-A35E-3BB2D4449378}" srcOrd="2" destOrd="0" presId="urn:microsoft.com/office/officeart/2005/8/layout/hProcess4"/>
    <dgm:cxn modelId="{9F80B3A5-04A4-7343-81E6-E861AC16785D}" type="presParOf" srcId="{5AB9B12A-E006-3B46-B909-F4F07C5360B3}" destId="{BE27FF47-AC8C-8A4E-8F5D-E322F7AEF67A}" srcOrd="3" destOrd="0" presId="urn:microsoft.com/office/officeart/2005/8/layout/hProcess4"/>
    <dgm:cxn modelId="{F39227CD-B8BF-E840-B53F-A998401F59E5}" type="presParOf" srcId="{5AB9B12A-E006-3B46-B909-F4F07C5360B3}" destId="{03E74E1B-E534-3049-997D-2B98FFFEDAC8}" srcOrd="4" destOrd="0" presId="urn:microsoft.com/office/officeart/2005/8/layout/hProcess4"/>
    <dgm:cxn modelId="{764DF6C5-6939-8C4F-A946-DFDFE2503BC5}" type="presParOf" srcId="{0A14737B-BFBF-5849-81D9-4F526BEA7D2D}" destId="{089B5C09-19D6-364F-B315-980A385AC49A}" srcOrd="7" destOrd="0" presId="urn:microsoft.com/office/officeart/2005/8/layout/hProcess4"/>
    <dgm:cxn modelId="{9282228F-2E69-6444-B5A6-5F534520175B}" type="presParOf" srcId="{0A14737B-BFBF-5849-81D9-4F526BEA7D2D}" destId="{3191F822-AB6A-5D42-BBBC-46CE94750DC1}" srcOrd="8" destOrd="0" presId="urn:microsoft.com/office/officeart/2005/8/layout/hProcess4"/>
    <dgm:cxn modelId="{3E8106D0-516D-104F-A1EA-563AD51F139A}" type="presParOf" srcId="{3191F822-AB6A-5D42-BBBC-46CE94750DC1}" destId="{5CE33123-575B-2645-ADC2-5756337F457C}" srcOrd="0" destOrd="0" presId="urn:microsoft.com/office/officeart/2005/8/layout/hProcess4"/>
    <dgm:cxn modelId="{E9E93DF6-D320-924F-8A7A-E4201A5B4988}" type="presParOf" srcId="{3191F822-AB6A-5D42-BBBC-46CE94750DC1}" destId="{E160D0B0-0332-8C4F-9B80-BDAB42C0B036}" srcOrd="1" destOrd="0" presId="urn:microsoft.com/office/officeart/2005/8/layout/hProcess4"/>
    <dgm:cxn modelId="{49F393DF-F109-D644-9B5C-2CFD0D11847C}" type="presParOf" srcId="{3191F822-AB6A-5D42-BBBC-46CE94750DC1}" destId="{16952EB6-7CFA-C349-B423-7A07E8134105}" srcOrd="2" destOrd="0" presId="urn:microsoft.com/office/officeart/2005/8/layout/hProcess4"/>
    <dgm:cxn modelId="{F3238997-B08E-6242-B6F5-093584B88070}" type="presParOf" srcId="{3191F822-AB6A-5D42-BBBC-46CE94750DC1}" destId="{7D398813-77FF-FF44-B2B5-88BAC37A1B94}" srcOrd="3" destOrd="0" presId="urn:microsoft.com/office/officeart/2005/8/layout/hProcess4"/>
    <dgm:cxn modelId="{CA6161C2-EEAC-EB49-B191-81939861A84F}" type="presParOf" srcId="{3191F822-AB6A-5D42-BBBC-46CE94750DC1}" destId="{FFB8B941-483A-694C-A708-5F046AFA8E41}" srcOrd="4" destOrd="0" presId="urn:microsoft.com/office/officeart/2005/8/layout/hProcess4"/>
    <dgm:cxn modelId="{EC103BB0-624D-2F4C-8ED9-490A72EEBB57}" type="presParOf" srcId="{0A14737B-BFBF-5849-81D9-4F526BEA7D2D}" destId="{CAA6FD81-DF6D-D847-8678-EDDA5519157F}" srcOrd="9" destOrd="0" presId="urn:microsoft.com/office/officeart/2005/8/layout/hProcess4"/>
    <dgm:cxn modelId="{3CF4E9C9-4F6F-0D47-AA0A-0946E6A78D7A}" type="presParOf" srcId="{0A14737B-BFBF-5849-81D9-4F526BEA7D2D}" destId="{F4441A9E-E84F-0F45-9EDE-9E05D4274935}" srcOrd="10" destOrd="0" presId="urn:microsoft.com/office/officeart/2005/8/layout/hProcess4"/>
    <dgm:cxn modelId="{F20FA6CE-0001-E84F-94C3-30C47A18E746}" type="presParOf" srcId="{F4441A9E-E84F-0F45-9EDE-9E05D4274935}" destId="{D4493A4B-5F52-C743-9D5B-E8DF12A558E4}" srcOrd="0" destOrd="0" presId="urn:microsoft.com/office/officeart/2005/8/layout/hProcess4"/>
    <dgm:cxn modelId="{6634B8B1-71FD-4543-96FE-3E656AE13BAA}" type="presParOf" srcId="{F4441A9E-E84F-0F45-9EDE-9E05D4274935}" destId="{B6679499-AAD7-694D-9BD3-7402F5CFAC5B}" srcOrd="1" destOrd="0" presId="urn:microsoft.com/office/officeart/2005/8/layout/hProcess4"/>
    <dgm:cxn modelId="{5C1568F2-A06F-6C4D-9C31-36CFAA511479}" type="presParOf" srcId="{F4441A9E-E84F-0F45-9EDE-9E05D4274935}" destId="{C0F5BA00-933D-BA4A-994F-1126F83BB07B}" srcOrd="2" destOrd="0" presId="urn:microsoft.com/office/officeart/2005/8/layout/hProcess4"/>
    <dgm:cxn modelId="{10C2208A-A1DC-D746-A563-679A308A35CD}" type="presParOf" srcId="{F4441A9E-E84F-0F45-9EDE-9E05D4274935}" destId="{41D6363C-9770-1B45-AB79-04FBB99B8D88}" srcOrd="3" destOrd="0" presId="urn:microsoft.com/office/officeart/2005/8/layout/hProcess4"/>
    <dgm:cxn modelId="{37E46B29-89EA-1044-854B-CF71F7EE8DCD}" type="presParOf" srcId="{F4441A9E-E84F-0F45-9EDE-9E05D4274935}" destId="{14552FBA-5228-B847-93B4-067CC52008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E626A-9234-A744-93E1-D63816B65A03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357BD-8E6E-9543-B48E-D5F24776EA70}">
      <dgm:prSet phldrT="[Text]" custT="1"/>
      <dgm:spPr/>
      <dgm:t>
        <a:bodyPr/>
        <a:lstStyle/>
        <a:p>
          <a:r>
            <a:rPr lang="en-US" sz="1800" dirty="0" smtClean="0"/>
            <a:t>Community Meeting Setup</a:t>
          </a:r>
          <a:endParaRPr lang="en-US" sz="1800" dirty="0"/>
        </a:p>
      </dgm:t>
    </dgm:pt>
    <dgm:pt modelId="{75E32CB2-4E6D-664F-A023-96ABBA4AAA31}" type="parTrans" cxnId="{AEBFCC28-A032-3241-A4BC-C500C390CE0E}">
      <dgm:prSet/>
      <dgm:spPr/>
      <dgm:t>
        <a:bodyPr/>
        <a:lstStyle/>
        <a:p>
          <a:endParaRPr lang="en-US"/>
        </a:p>
      </dgm:t>
    </dgm:pt>
    <dgm:pt modelId="{A75E2480-377E-3D44-A4EC-5F03173B85DF}" type="sibTrans" cxnId="{AEBFCC28-A032-3241-A4BC-C500C390CE0E}">
      <dgm:prSet/>
      <dgm:spPr/>
      <dgm:t>
        <a:bodyPr/>
        <a:lstStyle/>
        <a:p>
          <a:endParaRPr lang="en-US"/>
        </a:p>
      </dgm:t>
    </dgm:pt>
    <dgm:pt modelId="{1590E59F-01EF-CD41-AD4B-95925776FB92}">
      <dgm:prSet phldrT="[Text]" custT="1"/>
      <dgm:spPr/>
      <dgm:t>
        <a:bodyPr/>
        <a:lstStyle/>
        <a:p>
          <a:r>
            <a:rPr lang="en-US" sz="1800" dirty="0" smtClean="0"/>
            <a:t>4 page Graphical Flyer</a:t>
          </a:r>
          <a:endParaRPr lang="en-US" sz="1800" dirty="0"/>
        </a:p>
      </dgm:t>
    </dgm:pt>
    <dgm:pt modelId="{BD4296AF-A678-794C-968C-95EF81A31AB1}" type="parTrans" cxnId="{5714011D-73AB-B842-8320-9BDF0EF677D6}">
      <dgm:prSet/>
      <dgm:spPr/>
      <dgm:t>
        <a:bodyPr/>
        <a:lstStyle/>
        <a:p>
          <a:endParaRPr lang="en-US"/>
        </a:p>
      </dgm:t>
    </dgm:pt>
    <dgm:pt modelId="{8AE114DA-71C9-8145-A14F-3B1438B5AB4A}" type="sibTrans" cxnId="{5714011D-73AB-B842-8320-9BDF0EF677D6}">
      <dgm:prSet/>
      <dgm:spPr/>
      <dgm:t>
        <a:bodyPr/>
        <a:lstStyle/>
        <a:p>
          <a:endParaRPr lang="en-US"/>
        </a:p>
      </dgm:t>
    </dgm:pt>
    <dgm:pt modelId="{2F4434BB-7349-E241-8AEF-9ABE4F975013}">
      <dgm:prSet phldrT="[Text]" custT="1"/>
      <dgm:spPr/>
      <dgm:t>
        <a:bodyPr/>
        <a:lstStyle/>
        <a:p>
          <a:r>
            <a:rPr lang="en-US" sz="1800" dirty="0" smtClean="0"/>
            <a:t>Arrange Meeting with CO Leaders</a:t>
          </a:r>
          <a:endParaRPr lang="en-US" sz="1800" dirty="0"/>
        </a:p>
      </dgm:t>
    </dgm:pt>
    <dgm:pt modelId="{DE1858C6-1BB6-BA4A-B705-D03C54C53CB2}" type="parTrans" cxnId="{E86043A6-6880-0B49-A521-07FEE7E06AEB}">
      <dgm:prSet/>
      <dgm:spPr/>
      <dgm:t>
        <a:bodyPr/>
        <a:lstStyle/>
        <a:p>
          <a:endParaRPr lang="en-US"/>
        </a:p>
      </dgm:t>
    </dgm:pt>
    <dgm:pt modelId="{16CB5F41-4277-1341-BEE0-5BEF474CA9D1}" type="sibTrans" cxnId="{E86043A6-6880-0B49-A521-07FEE7E06AEB}">
      <dgm:prSet/>
      <dgm:spPr/>
      <dgm:t>
        <a:bodyPr/>
        <a:lstStyle/>
        <a:p>
          <a:endParaRPr lang="en-US"/>
        </a:p>
      </dgm:t>
    </dgm:pt>
    <dgm:pt modelId="{C6A1BFEE-C0C6-9348-972E-B69C0AEF4473}">
      <dgm:prSet phldrT="[Text]" custT="1"/>
      <dgm:spPr/>
      <dgm:t>
        <a:bodyPr/>
        <a:lstStyle/>
        <a:p>
          <a:r>
            <a:rPr lang="en-US" sz="1800" dirty="0" smtClean="0"/>
            <a:t>Community  Meetings</a:t>
          </a:r>
          <a:endParaRPr lang="en-US" sz="1800" dirty="0"/>
        </a:p>
      </dgm:t>
    </dgm:pt>
    <dgm:pt modelId="{25406339-01EC-C643-B470-CF3B340A4478}" type="parTrans" cxnId="{801FABC5-C164-AF42-9746-91F2C962DE7B}">
      <dgm:prSet/>
      <dgm:spPr/>
      <dgm:t>
        <a:bodyPr/>
        <a:lstStyle/>
        <a:p>
          <a:endParaRPr lang="en-US"/>
        </a:p>
      </dgm:t>
    </dgm:pt>
    <dgm:pt modelId="{41DCE2E1-0389-7C47-9F67-CAEB8E8A6F71}" type="sibTrans" cxnId="{801FABC5-C164-AF42-9746-91F2C962DE7B}">
      <dgm:prSet/>
      <dgm:spPr/>
      <dgm:t>
        <a:bodyPr/>
        <a:lstStyle/>
        <a:p>
          <a:endParaRPr lang="en-US"/>
        </a:p>
      </dgm:t>
    </dgm:pt>
    <dgm:pt modelId="{DB93569E-A268-B343-BD05-456793F97903}">
      <dgm:prSet phldrT="[Text]" custT="1"/>
      <dgm:spPr/>
      <dgm:t>
        <a:bodyPr/>
        <a:lstStyle/>
        <a:p>
          <a:r>
            <a:rPr lang="en-US" sz="1800" dirty="0" smtClean="0"/>
            <a:t>Community Org Meeting</a:t>
          </a:r>
          <a:endParaRPr lang="en-US" sz="1800" dirty="0"/>
        </a:p>
      </dgm:t>
    </dgm:pt>
    <dgm:pt modelId="{E066CCB1-176B-E74C-B445-4107B69941CB}" type="parTrans" cxnId="{FE3E3685-32A1-CE48-9046-B264C7DB758E}">
      <dgm:prSet/>
      <dgm:spPr/>
      <dgm:t>
        <a:bodyPr/>
        <a:lstStyle/>
        <a:p>
          <a:endParaRPr lang="en-US"/>
        </a:p>
      </dgm:t>
    </dgm:pt>
    <dgm:pt modelId="{DBB1440C-381A-A74F-93E1-B584A34D879D}" type="sibTrans" cxnId="{FE3E3685-32A1-CE48-9046-B264C7DB758E}">
      <dgm:prSet/>
      <dgm:spPr/>
      <dgm:t>
        <a:bodyPr/>
        <a:lstStyle/>
        <a:p>
          <a:endParaRPr lang="en-US"/>
        </a:p>
      </dgm:t>
    </dgm:pt>
    <dgm:pt modelId="{AE9B4EE7-5983-F14A-8A82-4159EBBC95AC}">
      <dgm:prSet phldrT="[Text]" custT="1"/>
      <dgm:spPr/>
      <dgm:t>
        <a:bodyPr/>
        <a:lstStyle/>
        <a:p>
          <a:r>
            <a:rPr lang="en-US" sz="1800" smtClean="0"/>
            <a:t> Action</a:t>
          </a:r>
          <a:endParaRPr lang="en-US" sz="1800" dirty="0"/>
        </a:p>
      </dgm:t>
    </dgm:pt>
    <dgm:pt modelId="{E305231E-6DA2-6543-9327-9E587B544106}" type="parTrans" cxnId="{1CCB2AA6-D780-FF45-A34B-FBE6473FFEEA}">
      <dgm:prSet/>
      <dgm:spPr/>
      <dgm:t>
        <a:bodyPr/>
        <a:lstStyle/>
        <a:p>
          <a:endParaRPr lang="en-US"/>
        </a:p>
      </dgm:t>
    </dgm:pt>
    <dgm:pt modelId="{D6C14B70-5222-F844-B55E-0C50A85A5475}" type="sibTrans" cxnId="{1CCB2AA6-D780-FF45-A34B-FBE6473FFEEA}">
      <dgm:prSet/>
      <dgm:spPr/>
      <dgm:t>
        <a:bodyPr/>
        <a:lstStyle/>
        <a:p>
          <a:endParaRPr lang="en-US"/>
        </a:p>
      </dgm:t>
    </dgm:pt>
    <dgm:pt modelId="{B6197668-7721-F448-865A-3FDBCE38D085}" type="pres">
      <dgm:prSet presAssocID="{702E626A-9234-A744-93E1-D63816B6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C82F-FFCD-944C-A948-B7BBEFA5BB4F}" type="pres">
      <dgm:prSet presAssocID="{702E626A-9234-A744-93E1-D63816B65A03}" presName="tSp" presStyleCnt="0"/>
      <dgm:spPr/>
    </dgm:pt>
    <dgm:pt modelId="{930DF01D-DE58-554A-8585-562EC72A1772}" type="pres">
      <dgm:prSet presAssocID="{702E626A-9234-A744-93E1-D63816B65A03}" presName="bSp" presStyleCnt="0"/>
      <dgm:spPr/>
    </dgm:pt>
    <dgm:pt modelId="{0A14737B-BFBF-5849-81D9-4F526BEA7D2D}" type="pres">
      <dgm:prSet presAssocID="{702E626A-9234-A744-93E1-D63816B65A03}" presName="process" presStyleCnt="0"/>
      <dgm:spPr/>
    </dgm:pt>
    <dgm:pt modelId="{842CDE22-29A8-8D4C-82EB-46AA8DA509F7}" type="pres">
      <dgm:prSet presAssocID="{0D9357BD-8E6E-9543-B48E-D5F24776EA70}" presName="composite1" presStyleCnt="0"/>
      <dgm:spPr/>
    </dgm:pt>
    <dgm:pt modelId="{FC9F3D88-AF7B-564D-A9D1-FC35985E2785}" type="pres">
      <dgm:prSet presAssocID="{0D9357BD-8E6E-9543-B48E-D5F24776EA70}" presName="dummyNode1" presStyleLbl="node1" presStyleIdx="0" presStyleCnt="6"/>
      <dgm:spPr/>
    </dgm:pt>
    <dgm:pt modelId="{7801183E-6A60-7040-B1C8-E5F49ABB029E}" type="pres">
      <dgm:prSet presAssocID="{0D9357BD-8E6E-9543-B48E-D5F24776EA70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E708D-E399-A742-BDF6-80C76FB30795}" type="pres">
      <dgm:prSet presAssocID="{0D9357BD-8E6E-9543-B48E-D5F24776EA70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C350D-DEC3-EA4E-BEE6-5CE023F04A32}" type="pres">
      <dgm:prSet presAssocID="{0D9357BD-8E6E-9543-B48E-D5F24776EA70}" presName="parentNode1" presStyleLbl="node1" presStyleIdx="0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7BC30-B23F-5D42-ACEE-D3127DADCB41}" type="pres">
      <dgm:prSet presAssocID="{0D9357BD-8E6E-9543-B48E-D5F24776EA70}" presName="connSite1" presStyleCnt="0"/>
      <dgm:spPr/>
    </dgm:pt>
    <dgm:pt modelId="{559C258F-0723-B34B-9C9D-130A367A6CA0}" type="pres">
      <dgm:prSet presAssocID="{A75E2480-377E-3D44-A4EC-5F03173B85DF}" presName="Name9" presStyleLbl="sibTrans2D1" presStyleIdx="0" presStyleCnt="5"/>
      <dgm:spPr/>
      <dgm:t>
        <a:bodyPr/>
        <a:lstStyle/>
        <a:p>
          <a:endParaRPr lang="en-US"/>
        </a:p>
      </dgm:t>
    </dgm:pt>
    <dgm:pt modelId="{E659FD99-CB7B-6B48-92F1-B69326636C65}" type="pres">
      <dgm:prSet presAssocID="{1590E59F-01EF-CD41-AD4B-95925776FB92}" presName="composite2" presStyleCnt="0"/>
      <dgm:spPr/>
    </dgm:pt>
    <dgm:pt modelId="{8163FD8D-13C5-1745-8AD9-6CF2DE1EFD18}" type="pres">
      <dgm:prSet presAssocID="{1590E59F-01EF-CD41-AD4B-95925776FB92}" presName="dummyNode2" presStyleLbl="node1" presStyleIdx="0" presStyleCnt="6"/>
      <dgm:spPr/>
    </dgm:pt>
    <dgm:pt modelId="{00332DAE-20B6-024F-8572-B9526D0AE33E}" type="pres">
      <dgm:prSet presAssocID="{1590E59F-01EF-CD41-AD4B-95925776FB92}" presName="childNode2" presStyleLbl="bgAcc1" presStyleIdx="1" presStyleCnt="6" custLinFactNeighborX="-1346" custLinFactNeighborY="-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D0F78-13F2-AF49-80C5-FEF6AFE044E8}" type="pres">
      <dgm:prSet presAssocID="{1590E59F-01EF-CD41-AD4B-95925776FB92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0E63-313B-CB41-86E6-121FAEDDCED4}" type="pres">
      <dgm:prSet presAssocID="{1590E59F-01EF-CD41-AD4B-95925776FB92}" presName="parentNode2" presStyleLbl="node1" presStyleIdx="1" presStyleCnt="6" custScaleX="137158" custScaleY="227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4503F-7B8E-264C-A5CF-FB236FED46A7}" type="pres">
      <dgm:prSet presAssocID="{1590E59F-01EF-CD41-AD4B-95925776FB92}" presName="connSite2" presStyleCnt="0"/>
      <dgm:spPr/>
    </dgm:pt>
    <dgm:pt modelId="{FC14C4D3-7CA7-714D-B768-68C53A7C8786}" type="pres">
      <dgm:prSet presAssocID="{8AE114DA-71C9-8145-A14F-3B1438B5AB4A}" presName="Name18" presStyleLbl="sibTrans2D1" presStyleIdx="1" presStyleCnt="5"/>
      <dgm:spPr/>
      <dgm:t>
        <a:bodyPr/>
        <a:lstStyle/>
        <a:p>
          <a:endParaRPr lang="en-US"/>
        </a:p>
      </dgm:t>
    </dgm:pt>
    <dgm:pt modelId="{7862B085-307F-814C-9A37-FF683A5AD8E0}" type="pres">
      <dgm:prSet presAssocID="{2F4434BB-7349-E241-8AEF-9ABE4F975013}" presName="composite1" presStyleCnt="0"/>
      <dgm:spPr/>
    </dgm:pt>
    <dgm:pt modelId="{8E85F97D-9592-2D40-971D-752611BF2240}" type="pres">
      <dgm:prSet presAssocID="{2F4434BB-7349-E241-8AEF-9ABE4F975013}" presName="dummyNode1" presStyleLbl="node1" presStyleIdx="1" presStyleCnt="6"/>
      <dgm:spPr/>
    </dgm:pt>
    <dgm:pt modelId="{028E8961-A4A0-1340-A677-CB276EA2964E}" type="pres">
      <dgm:prSet presAssocID="{2F4434BB-7349-E241-8AEF-9ABE4F975013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4DBA-3036-B645-8318-3677D1501A91}" type="pres">
      <dgm:prSet presAssocID="{2F4434BB-7349-E241-8AEF-9ABE4F97501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0720-8ED3-0842-A54C-4F87DB89E0D3}" type="pres">
      <dgm:prSet presAssocID="{2F4434BB-7349-E241-8AEF-9ABE4F975013}" presName="parentNode1" presStyleLbl="node1" presStyleIdx="2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3AE9A-E3D5-4B49-AF56-C4F2C52BD026}" type="pres">
      <dgm:prSet presAssocID="{2F4434BB-7349-E241-8AEF-9ABE4F975013}" presName="connSite1" presStyleCnt="0"/>
      <dgm:spPr/>
    </dgm:pt>
    <dgm:pt modelId="{AB330449-7FD6-464B-A040-850A0C750992}" type="pres">
      <dgm:prSet presAssocID="{16CB5F41-4277-1341-BEE0-5BEF474CA9D1}" presName="Name9" presStyleLbl="sibTrans2D1" presStyleIdx="2" presStyleCnt="5"/>
      <dgm:spPr/>
      <dgm:t>
        <a:bodyPr/>
        <a:lstStyle/>
        <a:p>
          <a:endParaRPr lang="en-US"/>
        </a:p>
      </dgm:t>
    </dgm:pt>
    <dgm:pt modelId="{5AB9B12A-E006-3B46-B909-F4F07C5360B3}" type="pres">
      <dgm:prSet presAssocID="{C6A1BFEE-C0C6-9348-972E-B69C0AEF4473}" presName="composite2" presStyleCnt="0"/>
      <dgm:spPr/>
    </dgm:pt>
    <dgm:pt modelId="{1A7B1C79-47DA-D947-B588-33277DD8B681}" type="pres">
      <dgm:prSet presAssocID="{C6A1BFEE-C0C6-9348-972E-B69C0AEF4473}" presName="dummyNode2" presStyleLbl="node1" presStyleIdx="2" presStyleCnt="6"/>
      <dgm:spPr/>
    </dgm:pt>
    <dgm:pt modelId="{30DA5851-9FBC-9745-B841-6A595A49FD41}" type="pres">
      <dgm:prSet presAssocID="{C6A1BFEE-C0C6-9348-972E-B69C0AEF4473}" presName="childNode2" presStyleLbl="bgAcc1" presStyleIdx="3" presStyleCnt="6">
        <dgm:presLayoutVars>
          <dgm:bulletEnabled val="1"/>
        </dgm:presLayoutVars>
      </dgm:prSet>
      <dgm:spPr/>
    </dgm:pt>
    <dgm:pt modelId="{F7604BED-4C0F-1545-A35E-3BB2D4449378}" type="pres">
      <dgm:prSet presAssocID="{C6A1BFEE-C0C6-9348-972E-B69C0AEF4473}" presName="childNode2tx" presStyleLbl="bgAcc1" presStyleIdx="3" presStyleCnt="6">
        <dgm:presLayoutVars>
          <dgm:bulletEnabled val="1"/>
        </dgm:presLayoutVars>
      </dgm:prSet>
      <dgm:spPr/>
    </dgm:pt>
    <dgm:pt modelId="{BE27FF47-AC8C-8A4E-8F5D-E322F7AEF67A}" type="pres">
      <dgm:prSet presAssocID="{C6A1BFEE-C0C6-9348-972E-B69C0AEF4473}" presName="parentNode2" presStyleLbl="node1" presStyleIdx="3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74E1B-E534-3049-997D-2B98FFFEDAC8}" type="pres">
      <dgm:prSet presAssocID="{C6A1BFEE-C0C6-9348-972E-B69C0AEF4473}" presName="connSite2" presStyleCnt="0"/>
      <dgm:spPr/>
    </dgm:pt>
    <dgm:pt modelId="{089B5C09-19D6-364F-B315-980A385AC49A}" type="pres">
      <dgm:prSet presAssocID="{41DCE2E1-0389-7C47-9F67-CAEB8E8A6F71}" presName="Name18" presStyleLbl="sibTrans2D1" presStyleIdx="3" presStyleCnt="5"/>
      <dgm:spPr/>
      <dgm:t>
        <a:bodyPr/>
        <a:lstStyle/>
        <a:p>
          <a:endParaRPr lang="en-US"/>
        </a:p>
      </dgm:t>
    </dgm:pt>
    <dgm:pt modelId="{3191F822-AB6A-5D42-BBBC-46CE94750DC1}" type="pres">
      <dgm:prSet presAssocID="{DB93569E-A268-B343-BD05-456793F97903}" presName="composite1" presStyleCnt="0"/>
      <dgm:spPr/>
    </dgm:pt>
    <dgm:pt modelId="{5CE33123-575B-2645-ADC2-5756337F457C}" type="pres">
      <dgm:prSet presAssocID="{DB93569E-A268-B343-BD05-456793F97903}" presName="dummyNode1" presStyleLbl="node1" presStyleIdx="3" presStyleCnt="6"/>
      <dgm:spPr/>
    </dgm:pt>
    <dgm:pt modelId="{E160D0B0-0332-8C4F-9B80-BDAB42C0B036}" type="pres">
      <dgm:prSet presAssocID="{DB93569E-A268-B343-BD05-456793F97903}" presName="childNode1" presStyleLbl="bgAcc1" presStyleIdx="4" presStyleCnt="6">
        <dgm:presLayoutVars>
          <dgm:bulletEnabled val="1"/>
        </dgm:presLayoutVars>
      </dgm:prSet>
      <dgm:spPr/>
    </dgm:pt>
    <dgm:pt modelId="{16952EB6-7CFA-C349-B423-7A07E8134105}" type="pres">
      <dgm:prSet presAssocID="{DB93569E-A268-B343-BD05-456793F97903}" presName="childNode1tx" presStyleLbl="bgAcc1" presStyleIdx="4" presStyleCnt="6">
        <dgm:presLayoutVars>
          <dgm:bulletEnabled val="1"/>
        </dgm:presLayoutVars>
      </dgm:prSet>
      <dgm:spPr/>
    </dgm:pt>
    <dgm:pt modelId="{7D398813-77FF-FF44-B2B5-88BAC37A1B94}" type="pres">
      <dgm:prSet presAssocID="{DB93569E-A268-B343-BD05-456793F97903}" presName="parentNode1" presStyleLbl="node1" presStyleIdx="4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8B941-483A-694C-A708-5F046AFA8E41}" type="pres">
      <dgm:prSet presAssocID="{DB93569E-A268-B343-BD05-456793F97903}" presName="connSite1" presStyleCnt="0"/>
      <dgm:spPr/>
    </dgm:pt>
    <dgm:pt modelId="{CAA6FD81-DF6D-D847-8678-EDDA5519157F}" type="pres">
      <dgm:prSet presAssocID="{DBB1440C-381A-A74F-93E1-B584A34D879D}" presName="Name9" presStyleLbl="sibTrans2D1" presStyleIdx="4" presStyleCnt="5"/>
      <dgm:spPr/>
      <dgm:t>
        <a:bodyPr/>
        <a:lstStyle/>
        <a:p>
          <a:endParaRPr lang="en-US"/>
        </a:p>
      </dgm:t>
    </dgm:pt>
    <dgm:pt modelId="{F4441A9E-E84F-0F45-9EDE-9E05D4274935}" type="pres">
      <dgm:prSet presAssocID="{AE9B4EE7-5983-F14A-8A82-4159EBBC95AC}" presName="composite2" presStyleCnt="0"/>
      <dgm:spPr/>
    </dgm:pt>
    <dgm:pt modelId="{D4493A4B-5F52-C743-9D5B-E8DF12A558E4}" type="pres">
      <dgm:prSet presAssocID="{AE9B4EE7-5983-F14A-8A82-4159EBBC95AC}" presName="dummyNode2" presStyleLbl="node1" presStyleIdx="4" presStyleCnt="6"/>
      <dgm:spPr/>
    </dgm:pt>
    <dgm:pt modelId="{B6679499-AAD7-694D-9BD3-7402F5CFAC5B}" type="pres">
      <dgm:prSet presAssocID="{AE9B4EE7-5983-F14A-8A82-4159EBBC95AC}" presName="childNode2" presStyleLbl="bgAcc1" presStyleIdx="5" presStyleCnt="6">
        <dgm:presLayoutVars>
          <dgm:bulletEnabled val="1"/>
        </dgm:presLayoutVars>
      </dgm:prSet>
      <dgm:spPr/>
    </dgm:pt>
    <dgm:pt modelId="{C0F5BA00-933D-BA4A-994F-1126F83BB07B}" type="pres">
      <dgm:prSet presAssocID="{AE9B4EE7-5983-F14A-8A82-4159EBBC95AC}" presName="childNode2tx" presStyleLbl="bgAcc1" presStyleIdx="5" presStyleCnt="6">
        <dgm:presLayoutVars>
          <dgm:bulletEnabled val="1"/>
        </dgm:presLayoutVars>
      </dgm:prSet>
      <dgm:spPr/>
    </dgm:pt>
    <dgm:pt modelId="{41D6363C-9770-1B45-AB79-04FBB99B8D88}" type="pres">
      <dgm:prSet presAssocID="{AE9B4EE7-5983-F14A-8A82-4159EBBC95AC}" presName="parentNode2" presStyleLbl="node1" presStyleIdx="5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2FBA-5228-B847-93B4-067CC5200828}" type="pres">
      <dgm:prSet presAssocID="{AE9B4EE7-5983-F14A-8A82-4159EBBC95AC}" presName="connSite2" presStyleCnt="0"/>
      <dgm:spPr/>
    </dgm:pt>
  </dgm:ptLst>
  <dgm:cxnLst>
    <dgm:cxn modelId="{FE3E3685-32A1-CE48-9046-B264C7DB758E}" srcId="{702E626A-9234-A744-93E1-D63816B65A03}" destId="{DB93569E-A268-B343-BD05-456793F97903}" srcOrd="4" destOrd="0" parTransId="{E066CCB1-176B-E74C-B445-4107B69941CB}" sibTransId="{DBB1440C-381A-A74F-93E1-B584A34D879D}"/>
    <dgm:cxn modelId="{A1659807-EBAB-7C4C-9364-45BD0F6D28B1}" type="presOf" srcId="{16CB5F41-4277-1341-BEE0-5BEF474CA9D1}" destId="{AB330449-7FD6-464B-A040-850A0C750992}" srcOrd="0" destOrd="0" presId="urn:microsoft.com/office/officeart/2005/8/layout/hProcess4"/>
    <dgm:cxn modelId="{B38DFB35-9960-5D40-93B6-1C1011818692}" type="presOf" srcId="{C6A1BFEE-C0C6-9348-972E-B69C0AEF4473}" destId="{BE27FF47-AC8C-8A4E-8F5D-E322F7AEF67A}" srcOrd="0" destOrd="0" presId="urn:microsoft.com/office/officeart/2005/8/layout/hProcess4"/>
    <dgm:cxn modelId="{5714011D-73AB-B842-8320-9BDF0EF677D6}" srcId="{702E626A-9234-A744-93E1-D63816B65A03}" destId="{1590E59F-01EF-CD41-AD4B-95925776FB92}" srcOrd="1" destOrd="0" parTransId="{BD4296AF-A678-794C-968C-95EF81A31AB1}" sibTransId="{8AE114DA-71C9-8145-A14F-3B1438B5AB4A}"/>
    <dgm:cxn modelId="{1CCB2AA6-D780-FF45-A34B-FBE6473FFEEA}" srcId="{702E626A-9234-A744-93E1-D63816B65A03}" destId="{AE9B4EE7-5983-F14A-8A82-4159EBBC95AC}" srcOrd="5" destOrd="0" parTransId="{E305231E-6DA2-6543-9327-9E587B544106}" sibTransId="{D6C14B70-5222-F844-B55E-0C50A85A5475}"/>
    <dgm:cxn modelId="{54E390CC-1A21-CE49-8D78-C467F2A7D838}" type="presOf" srcId="{702E626A-9234-A744-93E1-D63816B65A03}" destId="{B6197668-7721-F448-865A-3FDBCE38D085}" srcOrd="0" destOrd="0" presId="urn:microsoft.com/office/officeart/2005/8/layout/hProcess4"/>
    <dgm:cxn modelId="{D7DB56BC-64E9-594E-B022-541BCB52AA1B}" type="presOf" srcId="{AE9B4EE7-5983-F14A-8A82-4159EBBC95AC}" destId="{41D6363C-9770-1B45-AB79-04FBB99B8D88}" srcOrd="0" destOrd="0" presId="urn:microsoft.com/office/officeart/2005/8/layout/hProcess4"/>
    <dgm:cxn modelId="{233DD40C-0B31-1F4C-8091-633EC3E561C0}" type="presOf" srcId="{8AE114DA-71C9-8145-A14F-3B1438B5AB4A}" destId="{FC14C4D3-7CA7-714D-B768-68C53A7C8786}" srcOrd="0" destOrd="0" presId="urn:microsoft.com/office/officeart/2005/8/layout/hProcess4"/>
    <dgm:cxn modelId="{6935724D-7D79-1D4F-8765-687D9645487F}" type="presOf" srcId="{A75E2480-377E-3D44-A4EC-5F03173B85DF}" destId="{559C258F-0723-B34B-9C9D-130A367A6CA0}" srcOrd="0" destOrd="0" presId="urn:microsoft.com/office/officeart/2005/8/layout/hProcess4"/>
    <dgm:cxn modelId="{FB9BAD0D-9FA5-234D-B960-01B14178DEEB}" type="presOf" srcId="{1590E59F-01EF-CD41-AD4B-95925776FB92}" destId="{07980E63-313B-CB41-86E6-121FAEDDCED4}" srcOrd="0" destOrd="0" presId="urn:microsoft.com/office/officeart/2005/8/layout/hProcess4"/>
    <dgm:cxn modelId="{51901F0D-033B-7E40-819D-3B6B04BA5FBC}" type="presOf" srcId="{DB93569E-A268-B343-BD05-456793F97903}" destId="{7D398813-77FF-FF44-B2B5-88BAC37A1B94}" srcOrd="0" destOrd="0" presId="urn:microsoft.com/office/officeart/2005/8/layout/hProcess4"/>
    <dgm:cxn modelId="{97A73D2E-42BE-2344-B799-315853A6B3A0}" type="presOf" srcId="{41DCE2E1-0389-7C47-9F67-CAEB8E8A6F71}" destId="{089B5C09-19D6-364F-B315-980A385AC49A}" srcOrd="0" destOrd="0" presId="urn:microsoft.com/office/officeart/2005/8/layout/hProcess4"/>
    <dgm:cxn modelId="{801FABC5-C164-AF42-9746-91F2C962DE7B}" srcId="{702E626A-9234-A744-93E1-D63816B65A03}" destId="{C6A1BFEE-C0C6-9348-972E-B69C0AEF4473}" srcOrd="3" destOrd="0" parTransId="{25406339-01EC-C643-B470-CF3B340A4478}" sibTransId="{41DCE2E1-0389-7C47-9F67-CAEB8E8A6F71}"/>
    <dgm:cxn modelId="{40690EC4-E657-D549-98AA-F1F8EE1FA8BC}" type="presOf" srcId="{0D9357BD-8E6E-9543-B48E-D5F24776EA70}" destId="{F1DC350D-DEC3-EA4E-BEE6-5CE023F04A32}" srcOrd="0" destOrd="0" presId="urn:microsoft.com/office/officeart/2005/8/layout/hProcess4"/>
    <dgm:cxn modelId="{6499E029-A748-F74F-89FA-27ECBD007444}" type="presOf" srcId="{DBB1440C-381A-A74F-93E1-B584A34D879D}" destId="{CAA6FD81-DF6D-D847-8678-EDDA5519157F}" srcOrd="0" destOrd="0" presId="urn:microsoft.com/office/officeart/2005/8/layout/hProcess4"/>
    <dgm:cxn modelId="{AEBFCC28-A032-3241-A4BC-C500C390CE0E}" srcId="{702E626A-9234-A744-93E1-D63816B65A03}" destId="{0D9357BD-8E6E-9543-B48E-D5F24776EA70}" srcOrd="0" destOrd="0" parTransId="{75E32CB2-4E6D-664F-A023-96ABBA4AAA31}" sibTransId="{A75E2480-377E-3D44-A4EC-5F03173B85DF}"/>
    <dgm:cxn modelId="{03400468-3D6A-D241-B224-82B90CFB0618}" type="presOf" srcId="{2F4434BB-7349-E241-8AEF-9ABE4F975013}" destId="{41FC0720-8ED3-0842-A54C-4F87DB89E0D3}" srcOrd="0" destOrd="0" presId="urn:microsoft.com/office/officeart/2005/8/layout/hProcess4"/>
    <dgm:cxn modelId="{E86043A6-6880-0B49-A521-07FEE7E06AEB}" srcId="{702E626A-9234-A744-93E1-D63816B65A03}" destId="{2F4434BB-7349-E241-8AEF-9ABE4F975013}" srcOrd="2" destOrd="0" parTransId="{DE1858C6-1BB6-BA4A-B705-D03C54C53CB2}" sibTransId="{16CB5F41-4277-1341-BEE0-5BEF474CA9D1}"/>
    <dgm:cxn modelId="{4AAD5306-BBCA-DE46-8D7D-10A619EF77BF}" type="presParOf" srcId="{B6197668-7721-F448-865A-3FDBCE38D085}" destId="{9860C82F-FFCD-944C-A948-B7BBEFA5BB4F}" srcOrd="0" destOrd="0" presId="urn:microsoft.com/office/officeart/2005/8/layout/hProcess4"/>
    <dgm:cxn modelId="{F9044DE1-BF42-334F-B0E1-88F0E9AFA10F}" type="presParOf" srcId="{B6197668-7721-F448-865A-3FDBCE38D085}" destId="{930DF01D-DE58-554A-8585-562EC72A1772}" srcOrd="1" destOrd="0" presId="urn:microsoft.com/office/officeart/2005/8/layout/hProcess4"/>
    <dgm:cxn modelId="{D4CC567E-B6F0-924E-B362-2D6432489C6C}" type="presParOf" srcId="{B6197668-7721-F448-865A-3FDBCE38D085}" destId="{0A14737B-BFBF-5849-81D9-4F526BEA7D2D}" srcOrd="2" destOrd="0" presId="urn:microsoft.com/office/officeart/2005/8/layout/hProcess4"/>
    <dgm:cxn modelId="{B44AE30A-6DD9-F045-97D8-B7605262F71D}" type="presParOf" srcId="{0A14737B-BFBF-5849-81D9-4F526BEA7D2D}" destId="{842CDE22-29A8-8D4C-82EB-46AA8DA509F7}" srcOrd="0" destOrd="0" presId="urn:microsoft.com/office/officeart/2005/8/layout/hProcess4"/>
    <dgm:cxn modelId="{677AEE4C-B6A3-7C48-B731-EB0D109C0A87}" type="presParOf" srcId="{842CDE22-29A8-8D4C-82EB-46AA8DA509F7}" destId="{FC9F3D88-AF7B-564D-A9D1-FC35985E2785}" srcOrd="0" destOrd="0" presId="urn:microsoft.com/office/officeart/2005/8/layout/hProcess4"/>
    <dgm:cxn modelId="{4CE5CB4D-9FEE-6B45-8366-778534A54D6F}" type="presParOf" srcId="{842CDE22-29A8-8D4C-82EB-46AA8DA509F7}" destId="{7801183E-6A60-7040-B1C8-E5F49ABB029E}" srcOrd="1" destOrd="0" presId="urn:microsoft.com/office/officeart/2005/8/layout/hProcess4"/>
    <dgm:cxn modelId="{97F39152-F944-394D-A07F-8416352A8620}" type="presParOf" srcId="{842CDE22-29A8-8D4C-82EB-46AA8DA509F7}" destId="{DA9E708D-E399-A742-BDF6-80C76FB30795}" srcOrd="2" destOrd="0" presId="urn:microsoft.com/office/officeart/2005/8/layout/hProcess4"/>
    <dgm:cxn modelId="{34D3AFE6-F9BB-7B48-87DB-B376F151C6BF}" type="presParOf" srcId="{842CDE22-29A8-8D4C-82EB-46AA8DA509F7}" destId="{F1DC350D-DEC3-EA4E-BEE6-5CE023F04A32}" srcOrd="3" destOrd="0" presId="urn:microsoft.com/office/officeart/2005/8/layout/hProcess4"/>
    <dgm:cxn modelId="{01865CC6-954D-9948-9803-CCFBF77659EE}" type="presParOf" srcId="{842CDE22-29A8-8D4C-82EB-46AA8DA509F7}" destId="{F527BC30-B23F-5D42-ACEE-D3127DADCB41}" srcOrd="4" destOrd="0" presId="urn:microsoft.com/office/officeart/2005/8/layout/hProcess4"/>
    <dgm:cxn modelId="{BF4C587D-AD60-D440-87AF-1AB37E52ED69}" type="presParOf" srcId="{0A14737B-BFBF-5849-81D9-4F526BEA7D2D}" destId="{559C258F-0723-B34B-9C9D-130A367A6CA0}" srcOrd="1" destOrd="0" presId="urn:microsoft.com/office/officeart/2005/8/layout/hProcess4"/>
    <dgm:cxn modelId="{1C51C21D-B5DA-1A40-9958-4D160272C74B}" type="presParOf" srcId="{0A14737B-BFBF-5849-81D9-4F526BEA7D2D}" destId="{E659FD99-CB7B-6B48-92F1-B69326636C65}" srcOrd="2" destOrd="0" presId="urn:microsoft.com/office/officeart/2005/8/layout/hProcess4"/>
    <dgm:cxn modelId="{5138C166-D452-3546-A908-8538348A8BB6}" type="presParOf" srcId="{E659FD99-CB7B-6B48-92F1-B69326636C65}" destId="{8163FD8D-13C5-1745-8AD9-6CF2DE1EFD18}" srcOrd="0" destOrd="0" presId="urn:microsoft.com/office/officeart/2005/8/layout/hProcess4"/>
    <dgm:cxn modelId="{3C50E7B3-AAD4-6342-957E-F99E2E520BB5}" type="presParOf" srcId="{E659FD99-CB7B-6B48-92F1-B69326636C65}" destId="{00332DAE-20B6-024F-8572-B9526D0AE33E}" srcOrd="1" destOrd="0" presId="urn:microsoft.com/office/officeart/2005/8/layout/hProcess4"/>
    <dgm:cxn modelId="{F927F46D-43AC-3A4F-9CC9-8F8A856F9907}" type="presParOf" srcId="{E659FD99-CB7B-6B48-92F1-B69326636C65}" destId="{F46D0F78-13F2-AF49-80C5-FEF6AFE044E8}" srcOrd="2" destOrd="0" presId="urn:microsoft.com/office/officeart/2005/8/layout/hProcess4"/>
    <dgm:cxn modelId="{B2DB2C2F-15D4-CC49-9168-EB8F93CBA49B}" type="presParOf" srcId="{E659FD99-CB7B-6B48-92F1-B69326636C65}" destId="{07980E63-313B-CB41-86E6-121FAEDDCED4}" srcOrd="3" destOrd="0" presId="urn:microsoft.com/office/officeart/2005/8/layout/hProcess4"/>
    <dgm:cxn modelId="{D022F0D8-3ADC-3146-9AFF-6D22D917DD03}" type="presParOf" srcId="{E659FD99-CB7B-6B48-92F1-B69326636C65}" destId="{BB94503F-7B8E-264C-A5CF-FB236FED46A7}" srcOrd="4" destOrd="0" presId="urn:microsoft.com/office/officeart/2005/8/layout/hProcess4"/>
    <dgm:cxn modelId="{409E19CD-A8AA-AF49-AD17-B3FAA4533B50}" type="presParOf" srcId="{0A14737B-BFBF-5849-81D9-4F526BEA7D2D}" destId="{FC14C4D3-7CA7-714D-B768-68C53A7C8786}" srcOrd="3" destOrd="0" presId="urn:microsoft.com/office/officeart/2005/8/layout/hProcess4"/>
    <dgm:cxn modelId="{11DEA62D-C0B9-744F-8BF1-5E269C2D334C}" type="presParOf" srcId="{0A14737B-BFBF-5849-81D9-4F526BEA7D2D}" destId="{7862B085-307F-814C-9A37-FF683A5AD8E0}" srcOrd="4" destOrd="0" presId="urn:microsoft.com/office/officeart/2005/8/layout/hProcess4"/>
    <dgm:cxn modelId="{41BC0696-2C99-274D-AB2F-24CB2CA50377}" type="presParOf" srcId="{7862B085-307F-814C-9A37-FF683A5AD8E0}" destId="{8E85F97D-9592-2D40-971D-752611BF2240}" srcOrd="0" destOrd="0" presId="urn:microsoft.com/office/officeart/2005/8/layout/hProcess4"/>
    <dgm:cxn modelId="{7601A897-5278-1E49-84C5-7B84180B7381}" type="presParOf" srcId="{7862B085-307F-814C-9A37-FF683A5AD8E0}" destId="{028E8961-A4A0-1340-A677-CB276EA2964E}" srcOrd="1" destOrd="0" presId="urn:microsoft.com/office/officeart/2005/8/layout/hProcess4"/>
    <dgm:cxn modelId="{91B854A9-5D4D-D94B-B5D3-844B6C101419}" type="presParOf" srcId="{7862B085-307F-814C-9A37-FF683A5AD8E0}" destId="{FB164DBA-3036-B645-8318-3677D1501A91}" srcOrd="2" destOrd="0" presId="urn:microsoft.com/office/officeart/2005/8/layout/hProcess4"/>
    <dgm:cxn modelId="{1051DC74-A4C4-0A49-A0C6-5C9BF3FDB86A}" type="presParOf" srcId="{7862B085-307F-814C-9A37-FF683A5AD8E0}" destId="{41FC0720-8ED3-0842-A54C-4F87DB89E0D3}" srcOrd="3" destOrd="0" presId="urn:microsoft.com/office/officeart/2005/8/layout/hProcess4"/>
    <dgm:cxn modelId="{D1D023CB-D0A8-0145-A06D-AFDD29848B05}" type="presParOf" srcId="{7862B085-307F-814C-9A37-FF683A5AD8E0}" destId="{4113AE9A-E3D5-4B49-AF56-C4F2C52BD026}" srcOrd="4" destOrd="0" presId="urn:microsoft.com/office/officeart/2005/8/layout/hProcess4"/>
    <dgm:cxn modelId="{1E9AE96B-9542-9E4F-B9AA-F50C8C9993C6}" type="presParOf" srcId="{0A14737B-BFBF-5849-81D9-4F526BEA7D2D}" destId="{AB330449-7FD6-464B-A040-850A0C750992}" srcOrd="5" destOrd="0" presId="urn:microsoft.com/office/officeart/2005/8/layout/hProcess4"/>
    <dgm:cxn modelId="{8B1998B8-B653-1C4A-B2FA-5ED629AA4429}" type="presParOf" srcId="{0A14737B-BFBF-5849-81D9-4F526BEA7D2D}" destId="{5AB9B12A-E006-3B46-B909-F4F07C5360B3}" srcOrd="6" destOrd="0" presId="urn:microsoft.com/office/officeart/2005/8/layout/hProcess4"/>
    <dgm:cxn modelId="{3E1C723F-852F-754D-8E89-A58917EB67BC}" type="presParOf" srcId="{5AB9B12A-E006-3B46-B909-F4F07C5360B3}" destId="{1A7B1C79-47DA-D947-B588-33277DD8B681}" srcOrd="0" destOrd="0" presId="urn:microsoft.com/office/officeart/2005/8/layout/hProcess4"/>
    <dgm:cxn modelId="{CF5C3D31-CB54-6C4E-A3D6-3385C6BB9131}" type="presParOf" srcId="{5AB9B12A-E006-3B46-B909-F4F07C5360B3}" destId="{30DA5851-9FBC-9745-B841-6A595A49FD41}" srcOrd="1" destOrd="0" presId="urn:microsoft.com/office/officeart/2005/8/layout/hProcess4"/>
    <dgm:cxn modelId="{0E91CD00-95CA-314E-B860-20C8904BECDF}" type="presParOf" srcId="{5AB9B12A-E006-3B46-B909-F4F07C5360B3}" destId="{F7604BED-4C0F-1545-A35E-3BB2D4449378}" srcOrd="2" destOrd="0" presId="urn:microsoft.com/office/officeart/2005/8/layout/hProcess4"/>
    <dgm:cxn modelId="{011CCE45-DDF8-0A41-A35F-69E000660BF8}" type="presParOf" srcId="{5AB9B12A-E006-3B46-B909-F4F07C5360B3}" destId="{BE27FF47-AC8C-8A4E-8F5D-E322F7AEF67A}" srcOrd="3" destOrd="0" presId="urn:microsoft.com/office/officeart/2005/8/layout/hProcess4"/>
    <dgm:cxn modelId="{8D52B80F-00F5-CE4E-9141-816EA99743EA}" type="presParOf" srcId="{5AB9B12A-E006-3B46-B909-F4F07C5360B3}" destId="{03E74E1B-E534-3049-997D-2B98FFFEDAC8}" srcOrd="4" destOrd="0" presId="urn:microsoft.com/office/officeart/2005/8/layout/hProcess4"/>
    <dgm:cxn modelId="{5B66625B-CE68-BF4F-96B0-92F371610238}" type="presParOf" srcId="{0A14737B-BFBF-5849-81D9-4F526BEA7D2D}" destId="{089B5C09-19D6-364F-B315-980A385AC49A}" srcOrd="7" destOrd="0" presId="urn:microsoft.com/office/officeart/2005/8/layout/hProcess4"/>
    <dgm:cxn modelId="{A97B9A92-4E40-0C46-9C9A-098148DF6906}" type="presParOf" srcId="{0A14737B-BFBF-5849-81D9-4F526BEA7D2D}" destId="{3191F822-AB6A-5D42-BBBC-46CE94750DC1}" srcOrd="8" destOrd="0" presId="urn:microsoft.com/office/officeart/2005/8/layout/hProcess4"/>
    <dgm:cxn modelId="{0ECF8C24-5A2A-3F42-B8FE-4E0C8B801889}" type="presParOf" srcId="{3191F822-AB6A-5D42-BBBC-46CE94750DC1}" destId="{5CE33123-575B-2645-ADC2-5756337F457C}" srcOrd="0" destOrd="0" presId="urn:microsoft.com/office/officeart/2005/8/layout/hProcess4"/>
    <dgm:cxn modelId="{56782DBF-C7B0-A748-BCAF-3E7236DE885D}" type="presParOf" srcId="{3191F822-AB6A-5D42-BBBC-46CE94750DC1}" destId="{E160D0B0-0332-8C4F-9B80-BDAB42C0B036}" srcOrd="1" destOrd="0" presId="urn:microsoft.com/office/officeart/2005/8/layout/hProcess4"/>
    <dgm:cxn modelId="{76D2D312-1F9A-8944-9876-49B2835C1C35}" type="presParOf" srcId="{3191F822-AB6A-5D42-BBBC-46CE94750DC1}" destId="{16952EB6-7CFA-C349-B423-7A07E8134105}" srcOrd="2" destOrd="0" presId="urn:microsoft.com/office/officeart/2005/8/layout/hProcess4"/>
    <dgm:cxn modelId="{705DE8FD-47B6-A04A-A6B2-8C545D96BB38}" type="presParOf" srcId="{3191F822-AB6A-5D42-BBBC-46CE94750DC1}" destId="{7D398813-77FF-FF44-B2B5-88BAC37A1B94}" srcOrd="3" destOrd="0" presId="urn:microsoft.com/office/officeart/2005/8/layout/hProcess4"/>
    <dgm:cxn modelId="{2860C69D-D56F-3748-B131-684DF7F9BD9B}" type="presParOf" srcId="{3191F822-AB6A-5D42-BBBC-46CE94750DC1}" destId="{FFB8B941-483A-694C-A708-5F046AFA8E41}" srcOrd="4" destOrd="0" presId="urn:microsoft.com/office/officeart/2005/8/layout/hProcess4"/>
    <dgm:cxn modelId="{CD9850AA-4D7E-3D4F-8332-E44FD17C152A}" type="presParOf" srcId="{0A14737B-BFBF-5849-81D9-4F526BEA7D2D}" destId="{CAA6FD81-DF6D-D847-8678-EDDA5519157F}" srcOrd="9" destOrd="0" presId="urn:microsoft.com/office/officeart/2005/8/layout/hProcess4"/>
    <dgm:cxn modelId="{FFA4535D-6934-C54A-8B99-38A8B476695E}" type="presParOf" srcId="{0A14737B-BFBF-5849-81D9-4F526BEA7D2D}" destId="{F4441A9E-E84F-0F45-9EDE-9E05D4274935}" srcOrd="10" destOrd="0" presId="urn:microsoft.com/office/officeart/2005/8/layout/hProcess4"/>
    <dgm:cxn modelId="{8D5E709D-FB7A-6B42-89AA-CDA0FE2B7534}" type="presParOf" srcId="{F4441A9E-E84F-0F45-9EDE-9E05D4274935}" destId="{D4493A4B-5F52-C743-9D5B-E8DF12A558E4}" srcOrd="0" destOrd="0" presId="urn:microsoft.com/office/officeart/2005/8/layout/hProcess4"/>
    <dgm:cxn modelId="{539D0114-91C4-624A-8321-B8B59692CBF8}" type="presParOf" srcId="{F4441A9E-E84F-0F45-9EDE-9E05D4274935}" destId="{B6679499-AAD7-694D-9BD3-7402F5CFAC5B}" srcOrd="1" destOrd="0" presId="urn:microsoft.com/office/officeart/2005/8/layout/hProcess4"/>
    <dgm:cxn modelId="{6EDEE55A-5909-4F46-88CE-FE890E93E432}" type="presParOf" srcId="{F4441A9E-E84F-0F45-9EDE-9E05D4274935}" destId="{C0F5BA00-933D-BA4A-994F-1126F83BB07B}" srcOrd="2" destOrd="0" presId="urn:microsoft.com/office/officeart/2005/8/layout/hProcess4"/>
    <dgm:cxn modelId="{CEA89FC4-9CD6-7C41-B352-899F59005D50}" type="presParOf" srcId="{F4441A9E-E84F-0F45-9EDE-9E05D4274935}" destId="{41D6363C-9770-1B45-AB79-04FBB99B8D88}" srcOrd="3" destOrd="0" presId="urn:microsoft.com/office/officeart/2005/8/layout/hProcess4"/>
    <dgm:cxn modelId="{BD34C8D8-E0EC-AE43-B33E-C22B1B2F8575}" type="presParOf" srcId="{F4441A9E-E84F-0F45-9EDE-9E05D4274935}" destId="{14552FBA-5228-B847-93B4-067CC52008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ECA5E-C14F-EB4C-A61E-9E0CFE90BEE6}">
      <dsp:nvSpPr>
        <dsp:cNvPr id="0" name=""/>
        <dsp:cNvSpPr/>
      </dsp:nvSpPr>
      <dsp:spPr>
        <a:xfrm>
          <a:off x="2646444" y="2957789"/>
          <a:ext cx="1616289" cy="1616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1AE88-13D2-C747-AAAC-4C942FF9FBDE}">
      <dsp:nvSpPr>
        <dsp:cNvPr id="0" name=""/>
        <dsp:cNvSpPr/>
      </dsp:nvSpPr>
      <dsp:spPr>
        <a:xfrm>
          <a:off x="3677311" y="1767140"/>
          <a:ext cx="479922" cy="47929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1A454-7FFF-A84D-9251-A34DDED37E7E}">
      <dsp:nvSpPr>
        <dsp:cNvPr id="0" name=""/>
        <dsp:cNvSpPr/>
      </dsp:nvSpPr>
      <dsp:spPr>
        <a:xfrm>
          <a:off x="2703676" y="3019751"/>
          <a:ext cx="1492171" cy="1491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00A7A8-F351-ED4E-A17C-F4A4720C64DC}">
      <dsp:nvSpPr>
        <dsp:cNvPr id="0" name=""/>
        <dsp:cNvSpPr/>
      </dsp:nvSpPr>
      <dsp:spPr>
        <a:xfrm>
          <a:off x="4379956" y="3262741"/>
          <a:ext cx="845380" cy="8456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3C4B9-FFA8-084C-80E6-47A5D60165BB}">
      <dsp:nvSpPr>
        <dsp:cNvPr id="0" name=""/>
        <dsp:cNvSpPr/>
      </dsp:nvSpPr>
      <dsp:spPr>
        <a:xfrm>
          <a:off x="4429603" y="3312554"/>
          <a:ext cx="746085" cy="7459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55112-7BBB-1A4C-99E5-B17C812E4146}">
      <dsp:nvSpPr>
        <dsp:cNvPr id="0" name=""/>
        <dsp:cNvSpPr/>
      </dsp:nvSpPr>
      <dsp:spPr>
        <a:xfrm>
          <a:off x="4048975" y="2069662"/>
          <a:ext cx="1084651" cy="1084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ABDD6-3542-E54A-99A4-F4B48EF83E19}">
      <dsp:nvSpPr>
        <dsp:cNvPr id="0" name=""/>
        <dsp:cNvSpPr/>
      </dsp:nvSpPr>
      <dsp:spPr>
        <a:xfrm>
          <a:off x="5368072" y="88691"/>
          <a:ext cx="355114" cy="35537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69084-6543-1C49-BC29-ED76459D4E4E}">
      <dsp:nvSpPr>
        <dsp:cNvPr id="0" name=""/>
        <dsp:cNvSpPr/>
      </dsp:nvSpPr>
      <dsp:spPr>
        <a:xfrm>
          <a:off x="5901089" y="0"/>
          <a:ext cx="177902" cy="17738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B2BE3-5A94-C043-81F9-109FD01101A7}">
      <dsp:nvSpPr>
        <dsp:cNvPr id="0" name=""/>
        <dsp:cNvSpPr/>
      </dsp:nvSpPr>
      <dsp:spPr>
        <a:xfrm>
          <a:off x="4106207" y="2126765"/>
          <a:ext cx="970187" cy="9695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38B63-93B9-A244-957E-EAFEE8FF9482}">
      <dsp:nvSpPr>
        <dsp:cNvPr id="0" name=""/>
        <dsp:cNvSpPr/>
      </dsp:nvSpPr>
      <dsp:spPr>
        <a:xfrm>
          <a:off x="4170335" y="1104994"/>
          <a:ext cx="760566" cy="7599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760F4-3E63-514B-8914-62841058ED75}">
      <dsp:nvSpPr>
        <dsp:cNvPr id="0" name=""/>
        <dsp:cNvSpPr/>
      </dsp:nvSpPr>
      <dsp:spPr>
        <a:xfrm>
          <a:off x="4866774" y="5595440"/>
          <a:ext cx="479922" cy="47929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9E5001-89E5-024E-BA0A-E41C26A2C347}">
      <dsp:nvSpPr>
        <dsp:cNvPr id="0" name=""/>
        <dsp:cNvSpPr/>
      </dsp:nvSpPr>
      <dsp:spPr>
        <a:xfrm>
          <a:off x="4215155" y="1149340"/>
          <a:ext cx="670925" cy="6706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5E53CF-4A6E-964A-B611-A67CDF8B110C}">
      <dsp:nvSpPr>
        <dsp:cNvPr id="0" name=""/>
        <dsp:cNvSpPr/>
      </dsp:nvSpPr>
      <dsp:spPr>
        <a:xfrm>
          <a:off x="4703352" y="394250"/>
          <a:ext cx="704713" cy="7046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38AC7-73E9-2A41-B7C6-FED0D7774B07}">
      <dsp:nvSpPr>
        <dsp:cNvPr id="0" name=""/>
        <dsp:cNvSpPr/>
      </dsp:nvSpPr>
      <dsp:spPr>
        <a:xfrm>
          <a:off x="4744725" y="435558"/>
          <a:ext cx="621968" cy="6214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D36A8B-0611-814C-83E6-0995E8A62335}">
      <dsp:nvSpPr>
        <dsp:cNvPr id="0" name=""/>
        <dsp:cNvSpPr/>
      </dsp:nvSpPr>
      <dsp:spPr>
        <a:xfrm>
          <a:off x="3712478" y="4529323"/>
          <a:ext cx="1211527" cy="1211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DF838-CE32-614D-B5AA-30302E0D858D}">
      <dsp:nvSpPr>
        <dsp:cNvPr id="0" name=""/>
        <dsp:cNvSpPr/>
      </dsp:nvSpPr>
      <dsp:spPr>
        <a:xfrm>
          <a:off x="5310840" y="4085260"/>
          <a:ext cx="266163" cy="26668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59445-7F17-7C47-B1E8-5B322B12C74E}">
      <dsp:nvSpPr>
        <dsp:cNvPr id="0" name=""/>
        <dsp:cNvSpPr/>
      </dsp:nvSpPr>
      <dsp:spPr>
        <a:xfrm>
          <a:off x="3776606" y="4593108"/>
          <a:ext cx="1083962" cy="108373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18C7F-71F6-294D-88BD-A2437DB06A46}">
      <dsp:nvSpPr>
        <dsp:cNvPr id="0" name=""/>
        <dsp:cNvSpPr/>
      </dsp:nvSpPr>
      <dsp:spPr>
        <a:xfrm>
          <a:off x="1048083" y="2126765"/>
          <a:ext cx="2398231" cy="759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Irish Catholic</a:t>
          </a:r>
          <a:endParaRPr lang="en-US" sz="2200" kern="1200" dirty="0"/>
        </a:p>
      </dsp:txBody>
      <dsp:txXfrm>
        <a:off x="1048083" y="2126765"/>
        <a:ext cx="2398231" cy="759342"/>
      </dsp:txXfrm>
    </dsp:sp>
    <dsp:sp modelId="{2F3E9212-5C14-9346-9E41-FDE10D5255AB}">
      <dsp:nvSpPr>
        <dsp:cNvPr id="0" name=""/>
        <dsp:cNvSpPr/>
      </dsp:nvSpPr>
      <dsp:spPr>
        <a:xfrm>
          <a:off x="5399791" y="3312554"/>
          <a:ext cx="2398231" cy="74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Italian Catholic = Systematic</a:t>
          </a:r>
          <a:endParaRPr lang="en-US" sz="2200" kern="1200" dirty="0"/>
        </a:p>
      </dsp:txBody>
      <dsp:txXfrm>
        <a:off x="5399791" y="3312554"/>
        <a:ext cx="2398231" cy="745977"/>
      </dsp:txXfrm>
    </dsp:sp>
    <dsp:sp modelId="{EF98FAFE-D70C-4841-93F2-9519B21F1152}">
      <dsp:nvSpPr>
        <dsp:cNvPr id="0" name=""/>
        <dsp:cNvSpPr/>
      </dsp:nvSpPr>
      <dsp:spPr>
        <a:xfrm>
          <a:off x="5310840" y="2126765"/>
          <a:ext cx="2398231" cy="96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German Reformation = Systematic</a:t>
          </a:r>
          <a:endParaRPr lang="en-US" sz="2200" kern="1200" dirty="0"/>
        </a:p>
      </dsp:txBody>
      <dsp:txXfrm>
        <a:off x="5310840" y="2126765"/>
        <a:ext cx="2398231" cy="969528"/>
      </dsp:txXfrm>
    </dsp:sp>
    <dsp:sp modelId="{0B77272C-737A-2A4A-96F5-44678EEE9DD2}">
      <dsp:nvSpPr>
        <dsp:cNvPr id="0" name=""/>
        <dsp:cNvSpPr/>
      </dsp:nvSpPr>
      <dsp:spPr>
        <a:xfrm>
          <a:off x="4920092" y="1149340"/>
          <a:ext cx="2760484" cy="67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Latin American Liberation = Justice</a:t>
          </a:r>
          <a:r>
            <a:rPr lang="en-US" sz="1500" kern="1200" dirty="0" smtClean="0"/>
            <a:t> </a:t>
          </a:r>
          <a:r>
            <a:rPr lang="en-US" sz="1800" kern="1200" dirty="0" smtClean="0"/>
            <a:t>–Based Theologies</a:t>
          </a:r>
          <a:endParaRPr lang="en-US" sz="1800" kern="1200" dirty="0"/>
        </a:p>
      </dsp:txBody>
      <dsp:txXfrm>
        <a:off x="4920092" y="1149340"/>
        <a:ext cx="2760484" cy="670650"/>
      </dsp:txXfrm>
    </dsp:sp>
    <dsp:sp modelId="{2729ADBB-CD93-A041-90E4-21FD966DAC8C}">
      <dsp:nvSpPr>
        <dsp:cNvPr id="0" name=""/>
        <dsp:cNvSpPr/>
      </dsp:nvSpPr>
      <dsp:spPr>
        <a:xfrm>
          <a:off x="5545285" y="435558"/>
          <a:ext cx="2398231" cy="62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American Evangelical = modernist logical</a:t>
          </a:r>
          <a:endParaRPr lang="en-US" sz="2000" kern="1200" dirty="0"/>
        </a:p>
      </dsp:txBody>
      <dsp:txXfrm>
        <a:off x="5545285" y="435558"/>
        <a:ext cx="2398231" cy="621445"/>
      </dsp:txXfrm>
    </dsp:sp>
    <dsp:sp modelId="{B6D3A766-CE1E-8D48-B5E9-EB86ED1E78D5}">
      <dsp:nvSpPr>
        <dsp:cNvPr id="0" name=""/>
        <dsp:cNvSpPr/>
      </dsp:nvSpPr>
      <dsp:spPr>
        <a:xfrm>
          <a:off x="1182543" y="4593108"/>
          <a:ext cx="2398231" cy="10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Slum Pentecostal = Oral </a:t>
          </a:r>
          <a:r>
            <a:rPr lang="en-US" sz="2200" kern="1200" dirty="0" smtClean="0"/>
            <a:t>Theologies</a:t>
          </a:r>
          <a:endParaRPr lang="en-US" sz="2200" kern="1200" dirty="0"/>
        </a:p>
      </dsp:txBody>
      <dsp:txXfrm>
        <a:off x="1182543" y="4593108"/>
        <a:ext cx="2398231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C4BC-B9B3-B34E-A4A5-3AC07A1FB1DE}">
      <dsp:nvSpPr>
        <dsp:cNvPr id="0" name=""/>
        <dsp:cNvSpPr/>
      </dsp:nvSpPr>
      <dsp:spPr>
        <a:xfrm>
          <a:off x="4058624" y="1866079"/>
          <a:ext cx="2489279" cy="2489279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Theological Reflection</a:t>
          </a:r>
          <a:endParaRPr lang="en-US" sz="2000" kern="1200" dirty="0"/>
        </a:p>
      </dsp:txBody>
      <dsp:txXfrm>
        <a:off x="4559080" y="2449181"/>
        <a:ext cx="1488367" cy="1279541"/>
      </dsp:txXfrm>
    </dsp:sp>
    <dsp:sp modelId="{AB74898E-881D-0443-9386-32BFEFF1F435}">
      <dsp:nvSpPr>
        <dsp:cNvPr id="0" name=""/>
        <dsp:cNvSpPr/>
      </dsp:nvSpPr>
      <dsp:spPr>
        <a:xfrm>
          <a:off x="3741807" y="3063699"/>
          <a:ext cx="1584087" cy="163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Entrance Action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Biblical Study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Theological Analysis</a:t>
          </a:r>
          <a:endParaRPr lang="en-US" sz="1600" kern="1200" dirty="0"/>
        </a:p>
      </dsp:txBody>
      <dsp:txXfrm>
        <a:off x="3788203" y="3110095"/>
        <a:ext cx="1491295" cy="1540075"/>
      </dsp:txXfrm>
    </dsp:sp>
    <dsp:sp modelId="{6AD68EA9-0D7E-1245-A792-E157C421BE71}">
      <dsp:nvSpPr>
        <dsp:cNvPr id="0" name=""/>
        <dsp:cNvSpPr/>
      </dsp:nvSpPr>
      <dsp:spPr>
        <a:xfrm>
          <a:off x="2610316" y="1277704"/>
          <a:ext cx="1810385" cy="181038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Analysis</a:t>
          </a:r>
          <a:endParaRPr lang="en-US" sz="2000" kern="1200" dirty="0"/>
        </a:p>
      </dsp:txBody>
      <dsp:txXfrm>
        <a:off x="3066086" y="1736229"/>
        <a:ext cx="898845" cy="893335"/>
      </dsp:txXfrm>
    </dsp:sp>
    <dsp:sp modelId="{F4FD964D-1BE0-EC41-8AD6-1923056C013D}">
      <dsp:nvSpPr>
        <dsp:cNvPr id="0" name=""/>
        <dsp:cNvSpPr/>
      </dsp:nvSpPr>
      <dsp:spPr>
        <a:xfrm>
          <a:off x="1681695" y="2423797"/>
          <a:ext cx="2264579" cy="1011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Social Science Models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Community Development Theories</a:t>
          </a:r>
          <a:endParaRPr lang="en-US" sz="1600" kern="1200" dirty="0"/>
        </a:p>
      </dsp:txBody>
      <dsp:txXfrm>
        <a:off x="1711329" y="2453431"/>
        <a:ext cx="2205311" cy="952497"/>
      </dsp:txXfrm>
    </dsp:sp>
    <dsp:sp modelId="{CC361DF8-6526-2C44-BBA3-B762D5DFB07B}">
      <dsp:nvSpPr>
        <dsp:cNvPr id="0" name=""/>
        <dsp:cNvSpPr/>
      </dsp:nvSpPr>
      <dsp:spPr>
        <a:xfrm rot="20700000">
          <a:off x="3624317" y="28723"/>
          <a:ext cx="1773807" cy="177380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Transformational </a:t>
          </a:r>
          <a:r>
            <a:rPr lang="en-US" sz="2000" kern="1200" dirty="0" smtClean="0"/>
            <a:t>Conversation</a:t>
          </a:r>
          <a:endParaRPr lang="en-US" sz="2000" kern="1200" dirty="0"/>
        </a:p>
      </dsp:txBody>
      <dsp:txXfrm rot="-20700000">
        <a:off x="4013365" y="417771"/>
        <a:ext cx="995711" cy="995711"/>
      </dsp:txXfrm>
    </dsp:sp>
    <dsp:sp modelId="{788E4B1B-FB51-B241-8C1D-6FFF456B713F}">
      <dsp:nvSpPr>
        <dsp:cNvPr id="0" name=""/>
        <dsp:cNvSpPr/>
      </dsp:nvSpPr>
      <dsp:spPr>
        <a:xfrm>
          <a:off x="5033485" y="144155"/>
          <a:ext cx="1444750" cy="1497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Integration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Presentation </a:t>
          </a:r>
          <a:r>
            <a:rPr lang="en-US" sz="1600" kern="1200" dirty="0" smtClean="0"/>
            <a:t>of Research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 Action Steps</a:t>
          </a:r>
          <a:endParaRPr lang="en-US" sz="1600" kern="1200" dirty="0"/>
        </a:p>
      </dsp:txBody>
      <dsp:txXfrm>
        <a:off x="5075800" y="186470"/>
        <a:ext cx="1360120" cy="1413054"/>
      </dsp:txXfrm>
    </dsp:sp>
    <dsp:sp modelId="{20519CC8-2D94-E143-A3AA-326F1E91E3BE}">
      <dsp:nvSpPr>
        <dsp:cNvPr id="0" name=""/>
        <dsp:cNvSpPr/>
      </dsp:nvSpPr>
      <dsp:spPr>
        <a:xfrm>
          <a:off x="3870870" y="1488370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BE967-DE20-574E-AEE9-29FF441CEBD0}">
      <dsp:nvSpPr>
        <dsp:cNvPr id="0" name=""/>
        <dsp:cNvSpPr/>
      </dsp:nvSpPr>
      <dsp:spPr>
        <a:xfrm>
          <a:off x="2289700" y="875711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8D3A2-F0FE-E744-90CB-E6A80637B218}">
      <dsp:nvSpPr>
        <dsp:cNvPr id="0" name=""/>
        <dsp:cNvSpPr/>
      </dsp:nvSpPr>
      <dsp:spPr>
        <a:xfrm>
          <a:off x="3214017" y="-361230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5C498-5666-D04F-9E07-1044AD3A5105}">
      <dsp:nvSpPr>
        <dsp:cNvPr id="0" name=""/>
        <dsp:cNvSpPr/>
      </dsp:nvSpPr>
      <dsp:spPr>
        <a:xfrm>
          <a:off x="-124049" y="-176553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9DDA8"/>
              </a:solidFill>
            </a:rPr>
            <a:t>III. PROCESS</a:t>
          </a:r>
          <a:endParaRPr lang="en-US" sz="3600" kern="1200" dirty="0">
            <a:solidFill>
              <a:srgbClr val="F9DDA8"/>
            </a:solidFill>
          </a:endParaRPr>
        </a:p>
      </dsp:txBody>
      <dsp:txXfrm>
        <a:off x="-93007" y="-145511"/>
        <a:ext cx="4259947" cy="997773"/>
      </dsp:txXfrm>
    </dsp:sp>
    <dsp:sp modelId="{2BD7936E-AB1D-6642-8292-F2214522376E}">
      <dsp:nvSpPr>
        <dsp:cNvPr id="0" name=""/>
        <dsp:cNvSpPr/>
      </dsp:nvSpPr>
      <dsp:spPr>
        <a:xfrm>
          <a:off x="336003" y="1076004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 the Syllabus</a:t>
          </a:r>
          <a:endParaRPr lang="en-US" sz="2100" kern="1200" dirty="0"/>
        </a:p>
      </dsp:txBody>
      <dsp:txXfrm>
        <a:off x="367045" y="1107046"/>
        <a:ext cx="4282129" cy="997773"/>
      </dsp:txXfrm>
    </dsp:sp>
    <dsp:sp modelId="{570CB1C7-CB4D-F84C-86C9-8BBE397736D3}">
      <dsp:nvSpPr>
        <dsp:cNvPr id="0" name=""/>
        <dsp:cNvSpPr/>
      </dsp:nvSpPr>
      <dsp:spPr>
        <a:xfrm>
          <a:off x="789190" y="2328563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Calendar your deadlines</a:t>
          </a:r>
          <a:endParaRPr lang="en-US" sz="2100" kern="1200" dirty="0"/>
        </a:p>
      </dsp:txBody>
      <dsp:txXfrm>
        <a:off x="820232" y="2359605"/>
        <a:ext cx="4288995" cy="997773"/>
      </dsp:txXfrm>
    </dsp:sp>
    <dsp:sp modelId="{63D3FCC6-A350-784B-8D26-76274BAAAF62}">
      <dsp:nvSpPr>
        <dsp:cNvPr id="0" name=""/>
        <dsp:cNvSpPr/>
      </dsp:nvSpPr>
      <dsp:spPr>
        <a:xfrm>
          <a:off x="1001144" y="3228014"/>
          <a:ext cx="5989371" cy="176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where you want to end up and how this piece of published work will </a:t>
          </a:r>
          <a:r>
            <a:rPr lang="en-US" sz="2100" kern="1200" dirty="0" smtClean="0"/>
            <a:t>help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a. change lives.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b. give entrance to your future work</a:t>
          </a:r>
          <a:endParaRPr lang="en-US" sz="1600" kern="1200" dirty="0"/>
        </a:p>
      </dsp:txBody>
      <dsp:txXfrm>
        <a:off x="1052870" y="3279740"/>
        <a:ext cx="4633173" cy="1662619"/>
      </dsp:txXfrm>
    </dsp:sp>
    <dsp:sp modelId="{7CD273DD-D121-614F-A1CE-4B0DD990D049}">
      <dsp:nvSpPr>
        <dsp:cNvPr id="0" name=""/>
        <dsp:cNvSpPr/>
      </dsp:nvSpPr>
      <dsp:spPr>
        <a:xfrm>
          <a:off x="4680216" y="635200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835220" y="635200"/>
        <a:ext cx="378899" cy="518403"/>
      </dsp:txXfrm>
    </dsp:sp>
    <dsp:sp modelId="{F727FB50-A780-4441-BF9A-171894F032A8}">
      <dsp:nvSpPr>
        <dsp:cNvPr id="0" name=""/>
        <dsp:cNvSpPr/>
      </dsp:nvSpPr>
      <dsp:spPr>
        <a:xfrm>
          <a:off x="5140270" y="1887759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295274" y="1887759"/>
        <a:ext cx="378899" cy="518403"/>
      </dsp:txXfrm>
    </dsp:sp>
    <dsp:sp modelId="{EEF78D17-44AB-DE4F-B8E8-1694EDC727D1}">
      <dsp:nvSpPr>
        <dsp:cNvPr id="0" name=""/>
        <dsp:cNvSpPr/>
      </dsp:nvSpPr>
      <dsp:spPr>
        <a:xfrm>
          <a:off x="5593456" y="3140317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748460" y="3140317"/>
        <a:ext cx="378899" cy="518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3A5BB-6FFF-E44D-8D0B-F241BEEBE3CA}">
      <dsp:nvSpPr>
        <dsp:cNvPr id="0" name=""/>
        <dsp:cNvSpPr/>
      </dsp:nvSpPr>
      <dsp:spPr>
        <a:xfrm>
          <a:off x="2086" y="2743534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FB07F-00F1-AA45-A42E-4214563820B8}">
      <dsp:nvSpPr>
        <dsp:cNvPr id="0" name=""/>
        <dsp:cNvSpPr/>
      </dsp:nvSpPr>
      <dsp:spPr>
        <a:xfrm>
          <a:off x="699905" y="3242639"/>
          <a:ext cx="1265653" cy="1265653"/>
        </a:xfrm>
        <a:prstGeom prst="leftCircularArrow">
          <a:avLst>
            <a:gd name="adj1" fmla="val 2306"/>
            <a:gd name="adj2" fmla="val 278282"/>
            <a:gd name="adj3" fmla="val 2023565"/>
            <a:gd name="adj4" fmla="val 8994262"/>
            <a:gd name="adj5" fmla="val 2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EF2A4-8D98-7C43-9A6D-90574DD72860}">
      <dsp:nvSpPr>
        <dsp:cNvPr id="0" name=""/>
        <dsp:cNvSpPr/>
      </dsp:nvSpPr>
      <dsp:spPr>
        <a:xfrm>
          <a:off x="264615" y="3315592"/>
          <a:ext cx="1095925" cy="861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Entrance Story</a:t>
          </a:r>
          <a:endParaRPr lang="en-US" sz="1800" kern="1200" dirty="0"/>
        </a:p>
      </dsp:txBody>
      <dsp:txXfrm>
        <a:off x="289843" y="3340820"/>
        <a:ext cx="1045469" cy="810887"/>
      </dsp:txXfrm>
    </dsp:sp>
    <dsp:sp modelId="{D1E5AD5D-9081-4B49-AE3B-BB653F9BCD81}">
      <dsp:nvSpPr>
        <dsp:cNvPr id="0" name=""/>
        <dsp:cNvSpPr/>
      </dsp:nvSpPr>
      <dsp:spPr>
        <a:xfrm>
          <a:off x="1513647" y="2950142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5F810-7757-F643-A4BC-74B0FB1E3310}">
      <dsp:nvSpPr>
        <dsp:cNvPr id="0" name=""/>
        <dsp:cNvSpPr/>
      </dsp:nvSpPr>
      <dsp:spPr>
        <a:xfrm>
          <a:off x="2208409" y="2039184"/>
          <a:ext cx="1726138" cy="1726138"/>
        </a:xfrm>
        <a:prstGeom prst="circularArrow">
          <a:avLst>
            <a:gd name="adj1" fmla="val 1691"/>
            <a:gd name="adj2" fmla="val 201194"/>
            <a:gd name="adj3" fmla="val 19407392"/>
            <a:gd name="adj4" fmla="val 12359608"/>
            <a:gd name="adj5" fmla="val 197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104BB2-B53A-9B46-ADA1-82C27C26243E}">
      <dsp:nvSpPr>
        <dsp:cNvPr id="0" name=""/>
        <dsp:cNvSpPr/>
      </dsp:nvSpPr>
      <dsp:spPr>
        <a:xfrm>
          <a:off x="1499550" y="2537857"/>
          <a:ext cx="1649178" cy="824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Philosophy</a:t>
          </a:r>
          <a:endParaRPr lang="en-US" sz="1800" kern="1200" dirty="0"/>
        </a:p>
      </dsp:txBody>
      <dsp:txXfrm>
        <a:off x="1523701" y="2562008"/>
        <a:ext cx="1600876" cy="776268"/>
      </dsp:txXfrm>
    </dsp:sp>
    <dsp:sp modelId="{BABD3D11-17D6-6D40-9083-D9D689744BDD}">
      <dsp:nvSpPr>
        <dsp:cNvPr id="0" name=""/>
        <dsp:cNvSpPr/>
      </dsp:nvSpPr>
      <dsp:spPr>
        <a:xfrm>
          <a:off x="3287738" y="2661974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0928A-47E9-4E4B-97D5-79F0216B62F9}">
      <dsp:nvSpPr>
        <dsp:cNvPr id="0" name=""/>
        <dsp:cNvSpPr/>
      </dsp:nvSpPr>
      <dsp:spPr>
        <a:xfrm>
          <a:off x="4003929" y="3372916"/>
          <a:ext cx="1242156" cy="1242156"/>
        </a:xfrm>
        <a:prstGeom prst="leftCircularArrow">
          <a:avLst>
            <a:gd name="adj1" fmla="val 2350"/>
            <a:gd name="adj2" fmla="val 283831"/>
            <a:gd name="adj3" fmla="val 2235141"/>
            <a:gd name="adj4" fmla="val 9200288"/>
            <a:gd name="adj5" fmla="val 27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4D7D6-FBF2-7E41-B661-0C1F1FE0EEA6}">
      <dsp:nvSpPr>
        <dsp:cNvPr id="0" name=""/>
        <dsp:cNvSpPr/>
      </dsp:nvSpPr>
      <dsp:spPr>
        <a:xfrm>
          <a:off x="3557902" y="3070910"/>
          <a:ext cx="1080655" cy="1187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Assessment of Context</a:t>
          </a:r>
          <a:endParaRPr lang="en-US" sz="1800" kern="1200" dirty="0"/>
        </a:p>
      </dsp:txBody>
      <dsp:txXfrm>
        <a:off x="3589553" y="3102561"/>
        <a:ext cx="1017353" cy="1124283"/>
      </dsp:txXfrm>
    </dsp:sp>
    <dsp:sp modelId="{2A9E91B4-9A0C-C943-9226-4FBB68096802}">
      <dsp:nvSpPr>
        <dsp:cNvPr id="0" name=""/>
        <dsp:cNvSpPr/>
      </dsp:nvSpPr>
      <dsp:spPr>
        <a:xfrm>
          <a:off x="4777567" y="3093296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036C0-70A2-344E-8A8F-82F4031ED2E4}">
      <dsp:nvSpPr>
        <dsp:cNvPr id="0" name=""/>
        <dsp:cNvSpPr/>
      </dsp:nvSpPr>
      <dsp:spPr>
        <a:xfrm>
          <a:off x="5462790" y="2037260"/>
          <a:ext cx="1396227" cy="1396227"/>
        </a:xfrm>
        <a:prstGeom prst="circularArrow">
          <a:avLst>
            <a:gd name="adj1" fmla="val 2091"/>
            <a:gd name="adj2" fmla="val 251010"/>
            <a:gd name="adj3" fmla="val 19642367"/>
            <a:gd name="adj4" fmla="val 12644398"/>
            <a:gd name="adj5" fmla="val 2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9F6DD-5C6E-3A43-8400-1A88E1ADD780}">
      <dsp:nvSpPr>
        <dsp:cNvPr id="0" name=""/>
        <dsp:cNvSpPr/>
      </dsp:nvSpPr>
      <dsp:spPr>
        <a:xfrm>
          <a:off x="5047731" y="2394703"/>
          <a:ext cx="1080655" cy="1397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Consult Organizational Leaders</a:t>
          </a:r>
          <a:endParaRPr lang="en-US" sz="1800" kern="1200" dirty="0"/>
        </a:p>
      </dsp:txBody>
      <dsp:txXfrm>
        <a:off x="5079382" y="2426354"/>
        <a:ext cx="1017353" cy="1333885"/>
      </dsp:txXfrm>
    </dsp:sp>
    <dsp:sp modelId="{C3E2C892-DDEA-6842-809B-42E47EBFE314}">
      <dsp:nvSpPr>
        <dsp:cNvPr id="0" name=""/>
        <dsp:cNvSpPr/>
      </dsp:nvSpPr>
      <dsp:spPr>
        <a:xfrm>
          <a:off x="6267397" y="2632799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B3DC0-5915-B945-98A4-513B81022574}">
      <dsp:nvSpPr>
        <dsp:cNvPr id="0" name=""/>
        <dsp:cNvSpPr/>
      </dsp:nvSpPr>
      <dsp:spPr>
        <a:xfrm>
          <a:off x="6956677" y="3354517"/>
          <a:ext cx="1241665" cy="1241665"/>
        </a:xfrm>
        <a:prstGeom prst="leftCircularArrow">
          <a:avLst>
            <a:gd name="adj1" fmla="val 2351"/>
            <a:gd name="adj2" fmla="val 283950"/>
            <a:gd name="adj3" fmla="val 1914359"/>
            <a:gd name="adj4" fmla="val 8879388"/>
            <a:gd name="adj5" fmla="val 27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092AAC-5B2D-F945-88A5-94589B1CE067}">
      <dsp:nvSpPr>
        <dsp:cNvPr id="0" name=""/>
        <dsp:cNvSpPr/>
      </dsp:nvSpPr>
      <dsp:spPr>
        <a:xfrm>
          <a:off x="6537561" y="2983385"/>
          <a:ext cx="1080655" cy="130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Chart the Journey</a:t>
          </a:r>
          <a:endParaRPr lang="en-US" sz="1800" kern="1200" dirty="0"/>
        </a:p>
      </dsp:txBody>
      <dsp:txXfrm>
        <a:off x="6569212" y="3015036"/>
        <a:ext cx="1017353" cy="1240984"/>
      </dsp:txXfrm>
    </dsp:sp>
    <dsp:sp modelId="{227C86ED-1D90-B64C-9004-7944575AFC5C}">
      <dsp:nvSpPr>
        <dsp:cNvPr id="0" name=""/>
        <dsp:cNvSpPr/>
      </dsp:nvSpPr>
      <dsp:spPr>
        <a:xfrm>
          <a:off x="7757226" y="3026833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87DA0-E6B8-A04C-8BA1-A57A586FA1E8}">
      <dsp:nvSpPr>
        <dsp:cNvPr id="0" name=""/>
        <dsp:cNvSpPr/>
      </dsp:nvSpPr>
      <dsp:spPr>
        <a:xfrm>
          <a:off x="8027390" y="2461166"/>
          <a:ext cx="1080655" cy="1131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Literature </a:t>
          </a:r>
          <a:r>
            <a:rPr lang="en-US" sz="1800" kern="1200" dirty="0" smtClean="0"/>
            <a:t>review &amp; ethics</a:t>
          </a:r>
          <a:endParaRPr lang="en-US" sz="1800" kern="1200" dirty="0"/>
        </a:p>
      </dsp:txBody>
      <dsp:txXfrm>
        <a:off x="8059041" y="2492817"/>
        <a:ext cx="1017353" cy="1068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183E-6A60-7040-B1C8-E5F49ABB029E}">
      <dsp:nvSpPr>
        <dsp:cNvPr id="0" name=""/>
        <dsp:cNvSpPr/>
      </dsp:nvSpPr>
      <dsp:spPr>
        <a:xfrm>
          <a:off x="964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258F-0723-B34B-9C9D-130A367A6CA0}">
      <dsp:nvSpPr>
        <dsp:cNvPr id="0" name=""/>
        <dsp:cNvSpPr/>
      </dsp:nvSpPr>
      <dsp:spPr>
        <a:xfrm>
          <a:off x="633745" y="3107966"/>
          <a:ext cx="1322787" cy="1322787"/>
        </a:xfrm>
        <a:prstGeom prst="leftCircularArrow">
          <a:avLst>
            <a:gd name="adj1" fmla="val 2009"/>
            <a:gd name="adj2" fmla="val 240756"/>
            <a:gd name="adj3" fmla="val 2085895"/>
            <a:gd name="adj4" fmla="val 9094118"/>
            <a:gd name="adj5" fmla="val 23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C350D-DEC3-EA4E-BEE6-5CE023F04A32}">
      <dsp:nvSpPr>
        <dsp:cNvPr id="0" name=""/>
        <dsp:cNvSpPr/>
      </dsp:nvSpPr>
      <dsp:spPr>
        <a:xfrm>
          <a:off x="64136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Participant Observation</a:t>
          </a:r>
          <a:endParaRPr lang="en-US" sz="1800" kern="1200" dirty="0"/>
        </a:p>
      </dsp:txBody>
      <dsp:txXfrm>
        <a:off x="83290" y="3435724"/>
        <a:ext cx="1311092" cy="615667"/>
      </dsp:txXfrm>
    </dsp:sp>
    <dsp:sp modelId="{00332DAE-20B6-024F-8572-B9526D0AE33E}">
      <dsp:nvSpPr>
        <dsp:cNvPr id="0" name=""/>
        <dsp:cNvSpPr/>
      </dsp:nvSpPr>
      <dsp:spPr>
        <a:xfrm>
          <a:off x="1525193" y="2984323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C4D3-7CA7-714D-B768-68C53A7C8786}">
      <dsp:nvSpPr>
        <dsp:cNvPr id="0" name=""/>
        <dsp:cNvSpPr/>
      </dsp:nvSpPr>
      <dsp:spPr>
        <a:xfrm>
          <a:off x="2138615" y="2215411"/>
          <a:ext cx="1482729" cy="1482729"/>
        </a:xfrm>
        <a:prstGeom prst="circularArrow">
          <a:avLst>
            <a:gd name="adj1" fmla="val 1792"/>
            <a:gd name="adj2" fmla="val 213727"/>
            <a:gd name="adj3" fmla="val 19775906"/>
            <a:gd name="adj4" fmla="val 12740654"/>
            <a:gd name="adj5" fmla="val 20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80E63-313B-CB41-86E6-121FAEDDCED4}">
      <dsp:nvSpPr>
        <dsp:cNvPr id="0" name=""/>
        <dsp:cNvSpPr/>
      </dsp:nvSpPr>
      <dsp:spPr>
        <a:xfrm>
          <a:off x="1603262" y="2575545"/>
          <a:ext cx="1349400" cy="89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Social &amp; Theological Analysis</a:t>
          </a:r>
          <a:endParaRPr lang="en-US" sz="1800" kern="1200" dirty="0"/>
        </a:p>
      </dsp:txBody>
      <dsp:txXfrm>
        <a:off x="1629388" y="2601671"/>
        <a:ext cx="1297148" cy="839759"/>
      </dsp:txXfrm>
    </dsp:sp>
    <dsp:sp modelId="{028E8961-A4A0-1340-A677-CB276EA2964E}">
      <dsp:nvSpPr>
        <dsp:cNvPr id="0" name=""/>
        <dsp:cNvSpPr/>
      </dsp:nvSpPr>
      <dsp:spPr>
        <a:xfrm>
          <a:off x="3079217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30449-7FD6-464B-A040-850A0C750992}">
      <dsp:nvSpPr>
        <dsp:cNvPr id="0" name=""/>
        <dsp:cNvSpPr/>
      </dsp:nvSpPr>
      <dsp:spPr>
        <a:xfrm>
          <a:off x="3704684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C0720-8ED3-0842-A54C-4F87DB89E0D3}">
      <dsp:nvSpPr>
        <dsp:cNvPr id="0" name=""/>
        <dsp:cNvSpPr/>
      </dsp:nvSpPr>
      <dsp:spPr>
        <a:xfrm>
          <a:off x="3142388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Collection</a:t>
          </a:r>
          <a:endParaRPr lang="en-US" sz="1800" kern="1200" dirty="0"/>
        </a:p>
      </dsp:txBody>
      <dsp:txXfrm>
        <a:off x="3161542" y="3435724"/>
        <a:ext cx="1311092" cy="615667"/>
      </dsp:txXfrm>
    </dsp:sp>
    <dsp:sp modelId="{30DA5851-9FBC-9745-B841-6A595A49FD41}">
      <dsp:nvSpPr>
        <dsp:cNvPr id="0" name=""/>
        <dsp:cNvSpPr/>
      </dsp:nvSpPr>
      <dsp:spPr>
        <a:xfrm>
          <a:off x="4618343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5C09-19D6-364F-B315-980A385AC49A}">
      <dsp:nvSpPr>
        <dsp:cNvPr id="0" name=""/>
        <dsp:cNvSpPr/>
      </dsp:nvSpPr>
      <dsp:spPr>
        <a:xfrm>
          <a:off x="5234587" y="2245987"/>
          <a:ext cx="1481085" cy="1481085"/>
        </a:xfrm>
        <a:prstGeom prst="circularArrow">
          <a:avLst>
            <a:gd name="adj1" fmla="val 1794"/>
            <a:gd name="adj2" fmla="val 213974"/>
            <a:gd name="adj3" fmla="val 19610515"/>
            <a:gd name="adj4" fmla="val 12575511"/>
            <a:gd name="adj5" fmla="val 209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7FF47-AC8C-8A4E-8F5D-E322F7AEF67A}">
      <dsp:nvSpPr>
        <dsp:cNvPr id="0" name=""/>
        <dsp:cNvSpPr/>
      </dsp:nvSpPr>
      <dsp:spPr>
        <a:xfrm>
          <a:off x="4681515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Analysis</a:t>
          </a:r>
          <a:endParaRPr lang="en-US" sz="1800" kern="1200" dirty="0"/>
        </a:p>
      </dsp:txBody>
      <dsp:txXfrm>
        <a:off x="4700669" y="2654208"/>
        <a:ext cx="1311092" cy="615667"/>
      </dsp:txXfrm>
    </dsp:sp>
    <dsp:sp modelId="{E160D0B0-0332-8C4F-9B80-BDAB42C0B036}">
      <dsp:nvSpPr>
        <dsp:cNvPr id="0" name=""/>
        <dsp:cNvSpPr/>
      </dsp:nvSpPr>
      <dsp:spPr>
        <a:xfrm>
          <a:off x="6157470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6FD81-DF6D-D847-8678-EDDA5519157F}">
      <dsp:nvSpPr>
        <dsp:cNvPr id="0" name=""/>
        <dsp:cNvSpPr/>
      </dsp:nvSpPr>
      <dsp:spPr>
        <a:xfrm>
          <a:off x="6782937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98813-77FF-FF44-B2B5-88BAC37A1B94}">
      <dsp:nvSpPr>
        <dsp:cNvPr id="0" name=""/>
        <dsp:cNvSpPr/>
      </dsp:nvSpPr>
      <dsp:spPr>
        <a:xfrm>
          <a:off x="6220641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Theoretical Development</a:t>
          </a:r>
          <a:endParaRPr lang="en-US" sz="1800" kern="1200" dirty="0"/>
        </a:p>
      </dsp:txBody>
      <dsp:txXfrm>
        <a:off x="6239795" y="3435724"/>
        <a:ext cx="1311092" cy="615667"/>
      </dsp:txXfrm>
    </dsp:sp>
    <dsp:sp modelId="{B6679499-AAD7-694D-9BD3-7402F5CFAC5B}">
      <dsp:nvSpPr>
        <dsp:cNvPr id="0" name=""/>
        <dsp:cNvSpPr/>
      </dsp:nvSpPr>
      <dsp:spPr>
        <a:xfrm>
          <a:off x="7696596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363C-9770-1B45-AB79-04FBB99B8D88}">
      <dsp:nvSpPr>
        <dsp:cNvPr id="0" name=""/>
        <dsp:cNvSpPr/>
      </dsp:nvSpPr>
      <dsp:spPr>
        <a:xfrm>
          <a:off x="7759768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Recommendations</a:t>
          </a:r>
          <a:endParaRPr lang="en-US" sz="1800" kern="1200" dirty="0"/>
        </a:p>
      </dsp:txBody>
      <dsp:txXfrm>
        <a:off x="7778922" y="2654208"/>
        <a:ext cx="1311092" cy="615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183E-6A60-7040-B1C8-E5F49ABB029E}">
      <dsp:nvSpPr>
        <dsp:cNvPr id="0" name=""/>
        <dsp:cNvSpPr/>
      </dsp:nvSpPr>
      <dsp:spPr>
        <a:xfrm>
          <a:off x="964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258F-0723-B34B-9C9D-130A367A6CA0}">
      <dsp:nvSpPr>
        <dsp:cNvPr id="0" name=""/>
        <dsp:cNvSpPr/>
      </dsp:nvSpPr>
      <dsp:spPr>
        <a:xfrm>
          <a:off x="633745" y="3107966"/>
          <a:ext cx="1322787" cy="1322787"/>
        </a:xfrm>
        <a:prstGeom prst="leftCircularArrow">
          <a:avLst>
            <a:gd name="adj1" fmla="val 2009"/>
            <a:gd name="adj2" fmla="val 240756"/>
            <a:gd name="adj3" fmla="val 2085895"/>
            <a:gd name="adj4" fmla="val 9094118"/>
            <a:gd name="adj5" fmla="val 23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C350D-DEC3-EA4E-BEE6-5CE023F04A32}">
      <dsp:nvSpPr>
        <dsp:cNvPr id="0" name=""/>
        <dsp:cNvSpPr/>
      </dsp:nvSpPr>
      <dsp:spPr>
        <a:xfrm>
          <a:off x="64136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Meeting Setup</a:t>
          </a:r>
          <a:endParaRPr lang="en-US" sz="1800" kern="1200" dirty="0"/>
        </a:p>
      </dsp:txBody>
      <dsp:txXfrm>
        <a:off x="83290" y="3435724"/>
        <a:ext cx="1311092" cy="615667"/>
      </dsp:txXfrm>
    </dsp:sp>
    <dsp:sp modelId="{00332DAE-20B6-024F-8572-B9526D0AE33E}">
      <dsp:nvSpPr>
        <dsp:cNvPr id="0" name=""/>
        <dsp:cNvSpPr/>
      </dsp:nvSpPr>
      <dsp:spPr>
        <a:xfrm>
          <a:off x="1525193" y="2984323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C4D3-7CA7-714D-B768-68C53A7C8786}">
      <dsp:nvSpPr>
        <dsp:cNvPr id="0" name=""/>
        <dsp:cNvSpPr/>
      </dsp:nvSpPr>
      <dsp:spPr>
        <a:xfrm>
          <a:off x="2138615" y="2215411"/>
          <a:ext cx="1482729" cy="1482729"/>
        </a:xfrm>
        <a:prstGeom prst="circularArrow">
          <a:avLst>
            <a:gd name="adj1" fmla="val 1792"/>
            <a:gd name="adj2" fmla="val 213727"/>
            <a:gd name="adj3" fmla="val 19775906"/>
            <a:gd name="adj4" fmla="val 12740654"/>
            <a:gd name="adj5" fmla="val 20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80E63-313B-CB41-86E6-121FAEDDCED4}">
      <dsp:nvSpPr>
        <dsp:cNvPr id="0" name=""/>
        <dsp:cNvSpPr/>
      </dsp:nvSpPr>
      <dsp:spPr>
        <a:xfrm>
          <a:off x="1603262" y="2575545"/>
          <a:ext cx="1349400" cy="89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 page Graphical Flyer</a:t>
          </a:r>
          <a:endParaRPr lang="en-US" sz="1800" kern="1200" dirty="0"/>
        </a:p>
      </dsp:txBody>
      <dsp:txXfrm>
        <a:off x="1629388" y="2601671"/>
        <a:ext cx="1297148" cy="839759"/>
      </dsp:txXfrm>
    </dsp:sp>
    <dsp:sp modelId="{028E8961-A4A0-1340-A677-CB276EA2964E}">
      <dsp:nvSpPr>
        <dsp:cNvPr id="0" name=""/>
        <dsp:cNvSpPr/>
      </dsp:nvSpPr>
      <dsp:spPr>
        <a:xfrm>
          <a:off x="3079217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30449-7FD6-464B-A040-850A0C750992}">
      <dsp:nvSpPr>
        <dsp:cNvPr id="0" name=""/>
        <dsp:cNvSpPr/>
      </dsp:nvSpPr>
      <dsp:spPr>
        <a:xfrm>
          <a:off x="3704684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C0720-8ED3-0842-A54C-4F87DB89E0D3}">
      <dsp:nvSpPr>
        <dsp:cNvPr id="0" name=""/>
        <dsp:cNvSpPr/>
      </dsp:nvSpPr>
      <dsp:spPr>
        <a:xfrm>
          <a:off x="3142388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Arrange Meeting with CO Leaders</a:t>
          </a:r>
          <a:endParaRPr lang="en-US" sz="1800" kern="1200" dirty="0"/>
        </a:p>
      </dsp:txBody>
      <dsp:txXfrm>
        <a:off x="3161542" y="3435724"/>
        <a:ext cx="1311092" cy="615667"/>
      </dsp:txXfrm>
    </dsp:sp>
    <dsp:sp modelId="{30DA5851-9FBC-9745-B841-6A595A49FD41}">
      <dsp:nvSpPr>
        <dsp:cNvPr id="0" name=""/>
        <dsp:cNvSpPr/>
      </dsp:nvSpPr>
      <dsp:spPr>
        <a:xfrm>
          <a:off x="4618343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5C09-19D6-364F-B315-980A385AC49A}">
      <dsp:nvSpPr>
        <dsp:cNvPr id="0" name=""/>
        <dsp:cNvSpPr/>
      </dsp:nvSpPr>
      <dsp:spPr>
        <a:xfrm>
          <a:off x="5234587" y="2245987"/>
          <a:ext cx="1481085" cy="1481085"/>
        </a:xfrm>
        <a:prstGeom prst="circularArrow">
          <a:avLst>
            <a:gd name="adj1" fmla="val 1794"/>
            <a:gd name="adj2" fmla="val 213974"/>
            <a:gd name="adj3" fmla="val 19610515"/>
            <a:gd name="adj4" fmla="val 12575511"/>
            <a:gd name="adj5" fmla="val 209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7FF47-AC8C-8A4E-8F5D-E322F7AEF67A}">
      <dsp:nvSpPr>
        <dsp:cNvPr id="0" name=""/>
        <dsp:cNvSpPr/>
      </dsp:nvSpPr>
      <dsp:spPr>
        <a:xfrm>
          <a:off x="4681515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 Meetings</a:t>
          </a:r>
          <a:endParaRPr lang="en-US" sz="1800" kern="1200" dirty="0"/>
        </a:p>
      </dsp:txBody>
      <dsp:txXfrm>
        <a:off x="4700669" y="2654208"/>
        <a:ext cx="1311092" cy="615667"/>
      </dsp:txXfrm>
    </dsp:sp>
    <dsp:sp modelId="{E160D0B0-0332-8C4F-9B80-BDAB42C0B036}">
      <dsp:nvSpPr>
        <dsp:cNvPr id="0" name=""/>
        <dsp:cNvSpPr/>
      </dsp:nvSpPr>
      <dsp:spPr>
        <a:xfrm>
          <a:off x="6157470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6FD81-DF6D-D847-8678-EDDA5519157F}">
      <dsp:nvSpPr>
        <dsp:cNvPr id="0" name=""/>
        <dsp:cNvSpPr/>
      </dsp:nvSpPr>
      <dsp:spPr>
        <a:xfrm>
          <a:off x="6782937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98813-77FF-FF44-B2B5-88BAC37A1B94}">
      <dsp:nvSpPr>
        <dsp:cNvPr id="0" name=""/>
        <dsp:cNvSpPr/>
      </dsp:nvSpPr>
      <dsp:spPr>
        <a:xfrm>
          <a:off x="6220641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Org Meeting</a:t>
          </a:r>
          <a:endParaRPr lang="en-US" sz="1800" kern="1200" dirty="0"/>
        </a:p>
      </dsp:txBody>
      <dsp:txXfrm>
        <a:off x="6239795" y="3435724"/>
        <a:ext cx="1311092" cy="615667"/>
      </dsp:txXfrm>
    </dsp:sp>
    <dsp:sp modelId="{B6679499-AAD7-694D-9BD3-7402F5CFAC5B}">
      <dsp:nvSpPr>
        <dsp:cNvPr id="0" name=""/>
        <dsp:cNvSpPr/>
      </dsp:nvSpPr>
      <dsp:spPr>
        <a:xfrm>
          <a:off x="7696596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363C-9770-1B45-AB79-04FBB99B8D88}">
      <dsp:nvSpPr>
        <dsp:cNvPr id="0" name=""/>
        <dsp:cNvSpPr/>
      </dsp:nvSpPr>
      <dsp:spPr>
        <a:xfrm>
          <a:off x="7759768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 Action</a:t>
          </a:r>
          <a:endParaRPr lang="en-US" sz="1800" kern="1200" dirty="0"/>
        </a:p>
      </dsp:txBody>
      <dsp:txXfrm>
        <a:off x="7778922" y="2654208"/>
        <a:ext cx="1311092" cy="615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there are the rules.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…global causes.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…and</a:t>
            </a:r>
            <a:r>
              <a:rPr lang="en-US" baseline="0" smtClean="0"/>
              <a:t> you will undoubtedly find favor with the king.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second rule</a:t>
            </a:r>
            <a:r>
              <a:rPr lang="en-US" baseline="0" smtClean="0"/>
              <a:t> is: Spread ideas and move people.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Presentations are a powerful communication medium.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 them those things in a clear, easily understandable way…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Your audience didn’t show</a:t>
            </a:r>
            <a:r>
              <a:rPr lang="en-US" baseline="0" smtClean="0"/>
              <a:t> up to read your 60 page on screen dissertation.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the question remains—Why go to all this trouble?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962400"/>
            <a:ext cx="56388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486400"/>
            <a:ext cx="5638800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A2CF-7132-7F4C-B883-60B9F0B2F29F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F2C1-3527-9D40-A09F-C252D9AA1EFC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3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5E86-92CE-884D-91A3-18BEDEDC85D3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0F19-95CD-1641-AD01-737FAE0FDD57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7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F590-7EB2-5C40-AA81-3D0B7AB6B64D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27A6-4B08-DF4A-8FC5-E0842A45873F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4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8CF2-567F-BD49-903A-5629C0F727BE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3290-C828-3846-B312-D86A584CAADD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0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A24A-F0AB-3E44-A115-47E69A87CAAF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60D9-6AD2-C548-81CA-9F4D5C6C791B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9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BF98-E0E1-C54C-98B7-E0E87C94F47B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6690-F4EC-AA49-B237-0A0BF22262A6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DE38-E07C-2D4E-BC53-8C43C329EAC2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A9C0-4CCF-8B40-BCF6-1FE7507BF367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B339-1CE6-1048-8E42-28F4CD79D209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93F4-4B6E-2B45-BFB3-92024909C458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882F-3588-C14B-BC5C-8EEF6ABAFDF5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06DF-82B7-2743-BDFE-A6766245B07A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5946-99EC-334E-A948-B246B9F658BB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CE9B9-55E0-684F-A799-2E9D6C0C56D7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0488"/>
            <a:ext cx="203835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596265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7748-0C86-034B-AE87-C386E843CEE5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28E9-41A4-DE48-BB98-5C31B1783C38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50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0488"/>
            <a:ext cx="8153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DFC8-70C3-4146-B722-3BD5E801D90F}" type="datetime1">
              <a:rPr lang="en-US">
                <a:solidFill>
                  <a:srgbClr val="1C1C1C"/>
                </a:solidFill>
              </a:rPr>
              <a:pPr>
                <a:defRPr/>
              </a:pPr>
              <a:t>11/12/13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098A-55C2-0245-B461-9E1CCF980702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0488"/>
            <a:ext cx="601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7D2B6-C218-B342-9338-B4FE64413AD7}" type="datetime1">
              <a:rPr lang="en-US">
                <a:solidFill>
                  <a:srgbClr val="1C1C1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11/12/13</a:t>
            </a:fld>
            <a:endParaRPr lang="en-GB">
              <a:solidFill>
                <a:srgbClr val="1C1C1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10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ABC4F-4408-1044-A672-533B04B68390}" type="slidenum">
              <a:rPr lang="en-GB">
                <a:solidFill>
                  <a:srgbClr val="1C1C1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1C1C1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4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jpeg"/><Relationship Id="rId14" Type="http://schemas.openxmlformats.org/officeDocument/2006/relationships/image" Target="../media/image55.jpeg"/><Relationship Id="rId15" Type="http://schemas.openxmlformats.org/officeDocument/2006/relationships/image" Target="../media/image56.png"/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6.jpe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58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61.jpeg"/><Relationship Id="rId6" Type="http://schemas.openxmlformats.org/officeDocument/2006/relationships/image" Target="../media/image4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501"/>
            <a:ext cx="4446348" cy="4318000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588928" y="1261533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Research Thesis/Project</a:t>
            </a:r>
          </a:p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For 18 months you have enjoyed exploring nooks and crannies of conversations among the poor. </a:t>
            </a:r>
            <a:b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934420"/>
            <a:ext cx="713316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Now we bring you… </a:t>
            </a:r>
            <a:endParaRPr lang="en-US" sz="3600" dirty="0" smtClean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PHILOSOPHY &amp; SKILLS FOR CREATING </a:t>
            </a:r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RESEARCH </a:t>
            </a:r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THAT INTEGRATES THOSE </a:t>
            </a:r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Conversations </a:t>
            </a:r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INTO </a:t>
            </a:r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ACADEMIC KNOWLEDGE </a:t>
            </a:r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FORMATS</a:t>
            </a:r>
            <a:endParaRPr lang="en-US" sz="2800" dirty="0">
              <a:solidFill>
                <a:srgbClr val="08CF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86520"/>
            <a:ext cx="32124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MATUL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THESIS/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PROJECT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4" y="0"/>
            <a:ext cx="9144000" cy="685800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38" y="4152901"/>
            <a:ext cx="2684462" cy="34290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96000"/>
              </a:srgbClr>
            </a:outerShdw>
            <a:softEdge rad="0"/>
          </a:effec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24301"/>
            <a:ext cx="2667000" cy="54102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543301"/>
            <a:ext cx="2971800" cy="48768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14701"/>
            <a:ext cx="3581400" cy="5181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8089">
            <a:off x="724335" y="3610815"/>
            <a:ext cx="1676400" cy="144780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522" y="2841171"/>
            <a:ext cx="1905000" cy="14478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33" t="32222" r="53334" b="37778"/>
          <a:stretch>
            <a:fillRect/>
          </a:stretch>
        </p:blipFill>
        <p:spPr bwMode="auto">
          <a:xfrm>
            <a:off x="1878367" y="2133425"/>
            <a:ext cx="2362200" cy="2057400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842" y="3701141"/>
            <a:ext cx="1676400" cy="1143000"/>
          </a:xfrm>
          <a:prstGeom prst="rect">
            <a:avLst/>
          </a:prstGeom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2250" y="743856"/>
            <a:ext cx="1905000" cy="1607457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388" y="639839"/>
            <a:ext cx="1752600" cy="685799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773" y="1915886"/>
            <a:ext cx="1752600" cy="841829"/>
          </a:xfrm>
          <a:prstGeom prst="rect">
            <a:avLst/>
          </a:prstGeom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43" y="609600"/>
            <a:ext cx="1752600" cy="1335314"/>
          </a:xfrm>
          <a:prstGeom prst="rect">
            <a:avLst/>
          </a:prstGeom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7401" y="2336801"/>
            <a:ext cx="1752600" cy="685799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8373" y="1538515"/>
            <a:ext cx="1752600" cy="841829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857" y="850296"/>
            <a:ext cx="1752600" cy="1335314"/>
          </a:xfrm>
          <a:prstGeom prst="rect">
            <a:avLst/>
          </a:prstGeom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9334" y="2336798"/>
            <a:ext cx="1905000" cy="798287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0155" y="3080656"/>
            <a:ext cx="1905000" cy="685800"/>
          </a:xfrm>
          <a:prstGeom prst="rect">
            <a:avLst/>
          </a:prstGeom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1557" y="494694"/>
            <a:ext cx="1905000" cy="1607457"/>
          </a:xfrm>
          <a:prstGeom prst="rect">
            <a:avLst/>
          </a:prstGeom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4363" y="1494969"/>
            <a:ext cx="1905000" cy="798287"/>
          </a:xfrm>
          <a:prstGeom prst="rect">
            <a:avLst/>
          </a:prstGeom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877" y="2220685"/>
            <a:ext cx="19050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1563" y="0"/>
            <a:ext cx="36624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 at Changing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Decision-makers Minds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4218988"/>
              </p:ext>
            </p:extLst>
          </p:nvPr>
        </p:nvGraphicFramePr>
        <p:xfrm>
          <a:off x="1523999" y="1396999"/>
          <a:ext cx="6866467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78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7081981"/>
              </p:ext>
            </p:extLst>
          </p:nvPr>
        </p:nvGraphicFramePr>
        <p:xfrm>
          <a:off x="-67734" y="84667"/>
          <a:ext cx="91101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37309" y="740601"/>
            <a:ext cx="585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Planning a Proposal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1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4569700"/>
              </p:ext>
            </p:extLst>
          </p:nvPr>
        </p:nvGraphicFramePr>
        <p:xfrm>
          <a:off x="-67734" y="84667"/>
          <a:ext cx="91101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47137" y="740601"/>
            <a:ext cx="463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Doing Research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1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51246" y="1518082"/>
            <a:ext cx="2811447" cy="1012054"/>
            <a:chOff x="1651246" y="1518082"/>
            <a:chExt cx="2811447" cy="10120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150919" y="1518082"/>
            <a:ext cx="2811447" cy="1012054"/>
            <a:chOff x="1651246" y="1518082"/>
            <a:chExt cx="2811447" cy="101205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42" name="Rectangle 41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1315385" y="33713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439" y="2351496"/>
            <a:ext cx="32816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SPREAD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3384" y="2862404"/>
            <a:ext cx="4886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0467" y="4313826"/>
            <a:ext cx="17956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7491" y="4313826"/>
            <a:ext cx="23743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MOVE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3384" y="4919008"/>
            <a:ext cx="42402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0" cap="none" spc="0" normalizeH="0" baseline="0" noProof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PEOPLE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382917" y="1647181"/>
            <a:ext cx="1838340" cy="1838340"/>
            <a:chOff x="1382917" y="1647181"/>
            <a:chExt cx="1838340" cy="1838340"/>
          </a:xfrm>
        </p:grpSpPr>
        <p:sp>
          <p:nvSpPr>
            <p:cNvPr id="20" name="Oval 19"/>
            <p:cNvSpPr/>
            <p:nvPr/>
          </p:nvSpPr>
          <p:spPr>
            <a:xfrm>
              <a:off x="1382917" y="164718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1417638" y="1676400"/>
              <a:ext cx="1755775" cy="1754188"/>
              <a:chOff x="1265381" y="2235198"/>
              <a:chExt cx="1754909" cy="175490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TextBox 20"/>
              <p:cNvSpPr txBox="1">
                <a:spLocks noChangeArrowheads="1"/>
              </p:cNvSpPr>
              <p:nvPr/>
            </p:nvSpPr>
            <p:spPr bwMode="auto">
              <a:xfrm>
                <a:off x="1749267" y="2362200"/>
                <a:ext cx="804763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" name="10_The_Second_Rule_Is_Spre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6934" y="724096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4075" y="484635"/>
            <a:ext cx="708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Communicating Results of Participatory Action Research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">
        <p:push dir="d"/>
      </p:transition>
    </mc:Choice>
    <mc:Fallback xmlns="">
      <p:transition spd="slow" advClick="0" advTm="5800">
        <p:push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64" presetClass="path" presetSubtype="0" accel="45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4.44444E-6 L 3.88889E-6 -0.52593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02_Presentations_Are_A_Powerful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1305" y="7699582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829" y="1616749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3223" y="1561616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1516" y="873134"/>
            <a:ext cx="3401300" cy="4938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grpSp>
        <p:nvGrpSpPr>
          <p:cNvPr id="24" name="Group 23"/>
          <p:cNvGrpSpPr/>
          <p:nvPr/>
        </p:nvGrpSpPr>
        <p:grpSpPr>
          <a:xfrm rot="10800000">
            <a:off x="848180" y="775152"/>
            <a:ext cx="4405990" cy="7309305"/>
            <a:chOff x="848181" y="775152"/>
            <a:chExt cx="4405990" cy="730930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 rot="21411500">
              <a:off x="848181" y="775152"/>
              <a:ext cx="2838830" cy="368194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22286" y="3686629"/>
              <a:ext cx="2931885" cy="439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2311400" y="1465490"/>
            <a:ext cx="6832600" cy="5824310"/>
            <a:chOff x="2311400" y="1465490"/>
            <a:chExt cx="6832600" cy="582431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71362" y="1465490"/>
              <a:ext cx="3672638" cy="2804521"/>
            </a:xfrm>
            <a:prstGeom prst="rect">
              <a:avLst/>
            </a:prstGeom>
            <a:effectLst>
              <a:outerShdw blurRad="165100" dist="279400" dir="21594000" algn="ctr" rotWithShape="0">
                <a:schemeClr val="tx1">
                  <a:alpha val="54000"/>
                </a:schemeClr>
              </a:outerShdw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2311400" y="4305300"/>
              <a:ext cx="3848100" cy="2984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52222" r="833" b="8888"/>
          <a:stretch>
            <a:fillRect/>
          </a:stretch>
        </p:blipFill>
        <p:spPr bwMode="auto">
          <a:xfrm rot="21429537">
            <a:off x="803124" y="3466434"/>
            <a:ext cx="8234680" cy="29003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2960914"/>
            <a:ext cx="1384300" cy="39097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-9525" y="5720444"/>
            <a:ext cx="9173029" cy="11375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24650"/>
            <a:ext cx="9144000" cy="1333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2" name="01_Presentations_Are_A_Powerfu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76141" y="704611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80" y="334231"/>
            <a:ext cx="690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Aim at Changing Community’s Mind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= Social repentance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 p14:presetBounceEnd="81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667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667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384300" y="1057275"/>
            <a:ext cx="4445000" cy="3333750"/>
            <a:chOff x="1384300" y="1057275"/>
            <a:chExt cx="4445000" cy="333375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384300" y="1057275"/>
              <a:ext cx="4445000" cy="3333750"/>
            </a:xfrm>
            <a:prstGeom prst="rect">
              <a:avLst/>
            </a:prstGeom>
            <a:noFill/>
            <a:ln w="177800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alpha val="64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92249" y="1154339"/>
              <a:ext cx="4232275" cy="3141435"/>
            </a:xfrm>
            <a:prstGeom prst="rect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21000"/>
                  </a:schemeClr>
                </a:gs>
                <a:gs pos="39999">
                  <a:schemeClr val="bg1">
                    <a:lumMod val="75000"/>
                    <a:alpha val="18000"/>
                  </a:schemeClr>
                </a:gs>
                <a:gs pos="70000">
                  <a:schemeClr val="bg1">
                    <a:lumMod val="65000"/>
                    <a:alpha val="14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99569"/>
            <a:ext cx="2903538" cy="5409214"/>
          </a:xfrm>
          <a:prstGeom prst="rect">
            <a:avLst/>
          </a:prstGeom>
          <a:effectLst>
            <a:outerShdw blurRad="50800" dist="127000" dir="3600000" algn="t" rotWithShape="0">
              <a:prstClr val="black">
                <a:alpha val="40000"/>
              </a:prstClr>
            </a:outerShdw>
          </a:effectLst>
        </p:spPr>
      </p:pic>
      <p:sp>
        <p:nvSpPr>
          <p:cNvPr id="79" name="Rectangle 78"/>
          <p:cNvSpPr/>
          <p:nvPr/>
        </p:nvSpPr>
        <p:spPr>
          <a:xfrm>
            <a:off x="2924562" y="1616155"/>
            <a:ext cx="1364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cap="none" spc="0" smtClean="0">
                <a:ln w="18415" cmpd="sng">
                  <a:solidFill>
                    <a:srgbClr val="FFFFFF">
                      <a:alpha val="72000"/>
                    </a:srgbClr>
                  </a:solidFill>
                  <a:prstDash val="solid"/>
                </a:ln>
                <a:solidFill>
                  <a:srgbClr val="FFFFFF">
                    <a:alpha val="42000"/>
                  </a:srgbClr>
                </a:solidFill>
                <a:effectLst>
                  <a:glow rad="88900">
                    <a:schemeClr val="bg1">
                      <a:alpha val="21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en-US" sz="13800" cap="none" spc="0">
              <a:ln w="18415" cmpd="sng">
                <a:solidFill>
                  <a:srgbClr val="FFFFFF">
                    <a:alpha val="72000"/>
                  </a:srgbClr>
                </a:solidFill>
                <a:prstDash val="solid"/>
              </a:ln>
              <a:solidFill>
                <a:srgbClr val="FFFFFF">
                  <a:alpha val="42000"/>
                </a:srgbClr>
              </a:solidFill>
              <a:effectLst>
                <a:glow rad="88900">
                  <a:schemeClr val="bg1">
                    <a:alpha val="21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0" name="Left-Right Arrow 79"/>
          <p:cNvSpPr/>
          <p:nvPr/>
        </p:nvSpPr>
        <p:spPr bwMode="auto">
          <a:xfrm>
            <a:off x="2565515" y="2160939"/>
            <a:ext cx="2082570" cy="1126422"/>
          </a:xfrm>
          <a:prstGeom prst="leftRightArrow">
            <a:avLst/>
          </a:prstGeom>
          <a:solidFill>
            <a:schemeClr val="bg1">
              <a:alpha val="42000"/>
            </a:schemeClr>
          </a:solidFill>
          <a:ln w="22225" cap="flat" cmpd="sng" algn="ctr">
            <a:solidFill>
              <a:schemeClr val="bg1">
                <a:alpha val="7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1">
                <a:alpha val="21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721950" y="1839301"/>
            <a:ext cx="1769701" cy="1769698"/>
            <a:chOff x="2162822" y="1563395"/>
            <a:chExt cx="1019176" cy="1019174"/>
          </a:xfrm>
        </p:grpSpPr>
        <p:sp>
          <p:nvSpPr>
            <p:cNvPr id="82" name="Donut 81"/>
            <p:cNvSpPr/>
            <p:nvPr/>
          </p:nvSpPr>
          <p:spPr bwMode="auto">
            <a:xfrm>
              <a:off x="2162822" y="1563395"/>
              <a:ext cx="1019176" cy="1019174"/>
            </a:xfrm>
            <a:prstGeom prst="donut">
              <a:avLst>
                <a:gd name="adj" fmla="val 8203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639073" y="17316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639073" y="23920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9565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2961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6390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8" name="Isosceles Triangle 87"/>
            <p:cNvSpPr/>
            <p:nvPr/>
          </p:nvSpPr>
          <p:spPr bwMode="auto">
            <a:xfrm>
              <a:off x="2648599" y="1839618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 bwMode="auto">
            <a:xfrm rot="5400000">
              <a:off x="2778498" y="1948567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610055" y="1936155"/>
            <a:ext cx="1993490" cy="1575991"/>
            <a:chOff x="2222507" y="3062796"/>
            <a:chExt cx="1066799" cy="843378"/>
          </a:xfrm>
        </p:grpSpPr>
        <p:sp>
          <p:nvSpPr>
            <p:cNvPr id="91" name="Half Frame 90"/>
            <p:cNvSpPr/>
            <p:nvPr/>
          </p:nvSpPr>
          <p:spPr bwMode="auto">
            <a:xfrm rot="16200000">
              <a:off x="2334218" y="2951085"/>
              <a:ext cx="843378" cy="1066799"/>
            </a:xfrm>
            <a:prstGeom prst="halfFrame">
              <a:avLst>
                <a:gd name="adj1" fmla="val 5519"/>
                <a:gd name="adj2" fmla="val 5642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460165" y="3062800"/>
              <a:ext cx="781050" cy="816747"/>
              <a:chOff x="2460165" y="3062800"/>
              <a:chExt cx="781050" cy="816747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051793" y="3471172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 rot="5400000">
              <a:off x="2451090" y="2905509"/>
              <a:ext cx="585788" cy="979407"/>
              <a:chOff x="2655427" y="3062801"/>
              <a:chExt cx="585788" cy="816746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4" name="Lightning Bolt 49"/>
            <p:cNvSpPr/>
            <p:nvPr/>
          </p:nvSpPr>
          <p:spPr bwMode="auto">
            <a:xfrm rot="16200000">
              <a:off x="2441809" y="3013307"/>
              <a:ext cx="647263" cy="895321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7602 w 21600"/>
                <a:gd name="connsiteY9" fmla="*/ 6381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19443 w 21600"/>
                <a:gd name="connsiteY5" fmla="*/ 17487 h 19599"/>
                <a:gd name="connsiteX6" fmla="*/ 21600 w 21600"/>
                <a:gd name="connsiteY6" fmla="*/ 19599 h 19599"/>
                <a:gd name="connsiteX7" fmla="*/ 11730 w 21600"/>
                <a:gd name="connsiteY7" fmla="*/ 15026 h 19599"/>
                <a:gd name="connsiteX8" fmla="*/ 12222 w 21600"/>
                <a:gd name="connsiteY8" fmla="*/ 11986 h 19599"/>
                <a:gd name="connsiteX9" fmla="*/ 5022 w 21600"/>
                <a:gd name="connsiteY9" fmla="*/ 7704 h 19599"/>
                <a:gd name="connsiteX10" fmla="*/ 5761 w 21600"/>
                <a:gd name="connsiteY10" fmla="*/ 4936 h 19599"/>
                <a:gd name="connsiteX11" fmla="*/ 0 w 21600"/>
                <a:gd name="connsiteY11" fmla="*/ 1889 h 19599"/>
                <a:gd name="connsiteX12" fmla="*/ 1477 w 21600"/>
                <a:gd name="connsiteY12" fmla="*/ 0 h 19599"/>
                <a:gd name="connsiteX0" fmla="*/ 1477 w 22388"/>
                <a:gd name="connsiteY0" fmla="*/ 0 h 19599"/>
                <a:gd name="connsiteX1" fmla="*/ 8687 w 22388"/>
                <a:gd name="connsiteY1" fmla="*/ 4079 h 19599"/>
                <a:gd name="connsiteX2" fmla="*/ 7736 w 22388"/>
                <a:gd name="connsiteY2" fmla="*/ 7353 h 19599"/>
                <a:gd name="connsiteX3" fmla="*/ 14000 w 22388"/>
                <a:gd name="connsiteY3" fmla="*/ 11340 h 19599"/>
                <a:gd name="connsiteX4" fmla="*/ 14767 w 22388"/>
                <a:gd name="connsiteY4" fmla="*/ 13433 h 19599"/>
                <a:gd name="connsiteX5" fmla="*/ 22388 w 22388"/>
                <a:gd name="connsiteY5" fmla="*/ 17487 h 19599"/>
                <a:gd name="connsiteX6" fmla="*/ 21600 w 22388"/>
                <a:gd name="connsiteY6" fmla="*/ 19599 h 19599"/>
                <a:gd name="connsiteX7" fmla="*/ 11730 w 22388"/>
                <a:gd name="connsiteY7" fmla="*/ 15026 h 19599"/>
                <a:gd name="connsiteX8" fmla="*/ 12222 w 22388"/>
                <a:gd name="connsiteY8" fmla="*/ 11986 h 19599"/>
                <a:gd name="connsiteX9" fmla="*/ 5022 w 22388"/>
                <a:gd name="connsiteY9" fmla="*/ 7704 h 19599"/>
                <a:gd name="connsiteX10" fmla="*/ 5761 w 22388"/>
                <a:gd name="connsiteY10" fmla="*/ 4936 h 19599"/>
                <a:gd name="connsiteX11" fmla="*/ 0 w 22388"/>
                <a:gd name="connsiteY11" fmla="*/ 1889 h 19599"/>
                <a:gd name="connsiteX12" fmla="*/ 1477 w 22388"/>
                <a:gd name="connsiteY12" fmla="*/ 0 h 19599"/>
                <a:gd name="connsiteX0" fmla="*/ 0 w 26391"/>
                <a:gd name="connsiteY0" fmla="*/ 0 h 23670"/>
                <a:gd name="connsiteX1" fmla="*/ 12690 w 26391"/>
                <a:gd name="connsiteY1" fmla="*/ 8150 h 23670"/>
                <a:gd name="connsiteX2" fmla="*/ 11739 w 26391"/>
                <a:gd name="connsiteY2" fmla="*/ 11424 h 23670"/>
                <a:gd name="connsiteX3" fmla="*/ 18003 w 26391"/>
                <a:gd name="connsiteY3" fmla="*/ 15411 h 23670"/>
                <a:gd name="connsiteX4" fmla="*/ 18770 w 26391"/>
                <a:gd name="connsiteY4" fmla="*/ 17504 h 23670"/>
                <a:gd name="connsiteX5" fmla="*/ 26391 w 26391"/>
                <a:gd name="connsiteY5" fmla="*/ 21558 h 23670"/>
                <a:gd name="connsiteX6" fmla="*/ 25603 w 26391"/>
                <a:gd name="connsiteY6" fmla="*/ 23670 h 23670"/>
                <a:gd name="connsiteX7" fmla="*/ 15733 w 26391"/>
                <a:gd name="connsiteY7" fmla="*/ 19097 h 23670"/>
                <a:gd name="connsiteX8" fmla="*/ 16225 w 26391"/>
                <a:gd name="connsiteY8" fmla="*/ 16057 h 23670"/>
                <a:gd name="connsiteX9" fmla="*/ 9025 w 26391"/>
                <a:gd name="connsiteY9" fmla="*/ 11775 h 23670"/>
                <a:gd name="connsiteX10" fmla="*/ 9764 w 26391"/>
                <a:gd name="connsiteY10" fmla="*/ 9007 h 23670"/>
                <a:gd name="connsiteX11" fmla="*/ 4003 w 26391"/>
                <a:gd name="connsiteY11" fmla="*/ 5960 h 23670"/>
                <a:gd name="connsiteX12" fmla="*/ 0 w 26391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11241 w 27868"/>
                <a:gd name="connsiteY10" fmla="*/ 9007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9428 w 27868"/>
                <a:gd name="connsiteY7" fmla="*/ 18799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3216 w 27868"/>
                <a:gd name="connsiteY2" fmla="*/ 11424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8722 w 27868"/>
                <a:gd name="connsiteY2" fmla="*/ 10530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2162"/>
                <a:gd name="connsiteX1" fmla="*/ 14167 w 27868"/>
                <a:gd name="connsiteY1" fmla="*/ 8150 h 22162"/>
                <a:gd name="connsiteX2" fmla="*/ 10256 w 27868"/>
                <a:gd name="connsiteY2" fmla="*/ 10629 h 22162"/>
                <a:gd name="connsiteX3" fmla="*/ 17069 w 27868"/>
                <a:gd name="connsiteY3" fmla="*/ 22162 h 22162"/>
                <a:gd name="connsiteX4" fmla="*/ 20247 w 27868"/>
                <a:gd name="connsiteY4" fmla="*/ 17504 h 22162"/>
                <a:gd name="connsiteX5" fmla="*/ 27868 w 27868"/>
                <a:gd name="connsiteY5" fmla="*/ 21558 h 22162"/>
                <a:gd name="connsiteX6" fmla="*/ 11297 w 27868"/>
                <a:gd name="connsiteY6" fmla="*/ 20791 h 22162"/>
                <a:gd name="connsiteX7" fmla="*/ 9428 w 27868"/>
                <a:gd name="connsiteY7" fmla="*/ 18799 h 22162"/>
                <a:gd name="connsiteX8" fmla="*/ 14524 w 27868"/>
                <a:gd name="connsiteY8" fmla="*/ 16752 h 22162"/>
                <a:gd name="connsiteX9" fmla="*/ 6776 w 27868"/>
                <a:gd name="connsiteY9" fmla="*/ 10385 h 22162"/>
                <a:gd name="connsiteX10" fmla="*/ 9049 w 27868"/>
                <a:gd name="connsiteY10" fmla="*/ 7816 h 22162"/>
                <a:gd name="connsiteX11" fmla="*/ 0 w 27868"/>
                <a:gd name="connsiteY11" fmla="*/ 2187 h 22162"/>
                <a:gd name="connsiteX12" fmla="*/ 1477 w 27868"/>
                <a:gd name="connsiteY12" fmla="*/ 0 h 22162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6959 w 27868"/>
                <a:gd name="connsiteY3" fmla="*/ 17595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0247"/>
                <a:gd name="connsiteY0" fmla="*/ 0 h 20791"/>
                <a:gd name="connsiteX1" fmla="*/ 14167 w 20247"/>
                <a:gd name="connsiteY1" fmla="*/ 8150 h 20791"/>
                <a:gd name="connsiteX2" fmla="*/ 10256 w 20247"/>
                <a:gd name="connsiteY2" fmla="*/ 10629 h 20791"/>
                <a:gd name="connsiteX3" fmla="*/ 16959 w 20247"/>
                <a:gd name="connsiteY3" fmla="*/ 17595 h 20791"/>
                <a:gd name="connsiteX4" fmla="*/ 20247 w 20247"/>
                <a:gd name="connsiteY4" fmla="*/ 17504 h 20791"/>
                <a:gd name="connsiteX5" fmla="*/ 11297 w 20247"/>
                <a:gd name="connsiteY5" fmla="*/ 20791 h 20791"/>
                <a:gd name="connsiteX6" fmla="*/ 9428 w 20247"/>
                <a:gd name="connsiteY6" fmla="*/ 18799 h 20791"/>
                <a:gd name="connsiteX7" fmla="*/ 14524 w 20247"/>
                <a:gd name="connsiteY7" fmla="*/ 16752 h 20791"/>
                <a:gd name="connsiteX8" fmla="*/ 6776 w 20247"/>
                <a:gd name="connsiteY8" fmla="*/ 10385 h 20791"/>
                <a:gd name="connsiteX9" fmla="*/ 9049 w 20247"/>
                <a:gd name="connsiteY9" fmla="*/ 7816 h 20791"/>
                <a:gd name="connsiteX10" fmla="*/ 0 w 20247"/>
                <a:gd name="connsiteY10" fmla="*/ 2187 h 20791"/>
                <a:gd name="connsiteX11" fmla="*/ 1477 w 20247"/>
                <a:gd name="connsiteY11" fmla="*/ 0 h 20791"/>
                <a:gd name="connsiteX0" fmla="*/ 1477 w 16959"/>
                <a:gd name="connsiteY0" fmla="*/ 0 h 20791"/>
                <a:gd name="connsiteX1" fmla="*/ 14167 w 16959"/>
                <a:gd name="connsiteY1" fmla="*/ 8150 h 20791"/>
                <a:gd name="connsiteX2" fmla="*/ 10256 w 16959"/>
                <a:gd name="connsiteY2" fmla="*/ 10629 h 20791"/>
                <a:gd name="connsiteX3" fmla="*/ 16959 w 16959"/>
                <a:gd name="connsiteY3" fmla="*/ 17595 h 20791"/>
                <a:gd name="connsiteX4" fmla="*/ 11297 w 16959"/>
                <a:gd name="connsiteY4" fmla="*/ 20791 h 20791"/>
                <a:gd name="connsiteX5" fmla="*/ 9428 w 16959"/>
                <a:gd name="connsiteY5" fmla="*/ 18799 h 20791"/>
                <a:gd name="connsiteX6" fmla="*/ 14524 w 16959"/>
                <a:gd name="connsiteY6" fmla="*/ 16752 h 20791"/>
                <a:gd name="connsiteX7" fmla="*/ 6776 w 16959"/>
                <a:gd name="connsiteY7" fmla="*/ 10385 h 20791"/>
                <a:gd name="connsiteX8" fmla="*/ 9049 w 16959"/>
                <a:gd name="connsiteY8" fmla="*/ 7816 h 20791"/>
                <a:gd name="connsiteX9" fmla="*/ 0 w 16959"/>
                <a:gd name="connsiteY9" fmla="*/ 2187 h 20791"/>
                <a:gd name="connsiteX10" fmla="*/ 1477 w 16959"/>
                <a:gd name="connsiteY10" fmla="*/ 0 h 20791"/>
                <a:gd name="connsiteX0" fmla="*/ 1477 w 17507"/>
                <a:gd name="connsiteY0" fmla="*/ 0 h 20791"/>
                <a:gd name="connsiteX1" fmla="*/ 14167 w 17507"/>
                <a:gd name="connsiteY1" fmla="*/ 8150 h 20791"/>
                <a:gd name="connsiteX2" fmla="*/ 10256 w 17507"/>
                <a:gd name="connsiteY2" fmla="*/ 10629 h 20791"/>
                <a:gd name="connsiteX3" fmla="*/ 17507 w 17507"/>
                <a:gd name="connsiteY3" fmla="*/ 18091 h 20791"/>
                <a:gd name="connsiteX4" fmla="*/ 11297 w 17507"/>
                <a:gd name="connsiteY4" fmla="*/ 20791 h 20791"/>
                <a:gd name="connsiteX5" fmla="*/ 9428 w 17507"/>
                <a:gd name="connsiteY5" fmla="*/ 18799 h 20791"/>
                <a:gd name="connsiteX6" fmla="*/ 14524 w 17507"/>
                <a:gd name="connsiteY6" fmla="*/ 16752 h 20791"/>
                <a:gd name="connsiteX7" fmla="*/ 6776 w 17507"/>
                <a:gd name="connsiteY7" fmla="*/ 10385 h 20791"/>
                <a:gd name="connsiteX8" fmla="*/ 9049 w 17507"/>
                <a:gd name="connsiteY8" fmla="*/ 7816 h 20791"/>
                <a:gd name="connsiteX9" fmla="*/ 0 w 17507"/>
                <a:gd name="connsiteY9" fmla="*/ 2187 h 20791"/>
                <a:gd name="connsiteX10" fmla="*/ 1477 w 17507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049 w 18932"/>
                <a:gd name="connsiteY8" fmla="*/ 7816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7324 w 18932"/>
                <a:gd name="connsiteY7" fmla="*/ 10881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557 w 18932"/>
                <a:gd name="connsiteY7" fmla="*/ 11377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9428 w 18932"/>
                <a:gd name="connsiteY5" fmla="*/ 18799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7447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414 w 18932"/>
                <a:gd name="connsiteY6" fmla="*/ 17050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195 w 18932"/>
                <a:gd name="connsiteY5" fmla="*/ 20090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2025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2025 w 18932"/>
                <a:gd name="connsiteY10" fmla="*/ 0 h 22876"/>
                <a:gd name="connsiteX0" fmla="*/ 1915 w 18932"/>
                <a:gd name="connsiteY0" fmla="*/ 0 h 23273"/>
                <a:gd name="connsiteX1" fmla="*/ 14167 w 18932"/>
                <a:gd name="connsiteY1" fmla="*/ 8547 h 23273"/>
                <a:gd name="connsiteX2" fmla="*/ 10804 w 18932"/>
                <a:gd name="connsiteY2" fmla="*/ 11622 h 23273"/>
                <a:gd name="connsiteX3" fmla="*/ 18932 w 18932"/>
                <a:gd name="connsiteY3" fmla="*/ 17495 h 23273"/>
                <a:gd name="connsiteX4" fmla="*/ 12941 w 18932"/>
                <a:gd name="connsiteY4" fmla="*/ 23273 h 23273"/>
                <a:gd name="connsiteX5" fmla="*/ 10743 w 18932"/>
                <a:gd name="connsiteY5" fmla="*/ 21083 h 23273"/>
                <a:gd name="connsiteX6" fmla="*/ 14414 w 18932"/>
                <a:gd name="connsiteY6" fmla="*/ 17447 h 23273"/>
                <a:gd name="connsiteX7" fmla="*/ 6557 w 18932"/>
                <a:gd name="connsiteY7" fmla="*/ 11774 h 23273"/>
                <a:gd name="connsiteX8" fmla="*/ 9487 w 18932"/>
                <a:gd name="connsiteY8" fmla="*/ 8809 h 23273"/>
                <a:gd name="connsiteX9" fmla="*/ 0 w 18932"/>
                <a:gd name="connsiteY9" fmla="*/ 2584 h 23273"/>
                <a:gd name="connsiteX10" fmla="*/ 1915 w 18932"/>
                <a:gd name="connsiteY10" fmla="*/ 0 h 23273"/>
                <a:gd name="connsiteX0" fmla="*/ 1915 w 18932"/>
                <a:gd name="connsiteY0" fmla="*/ 0 h 22777"/>
                <a:gd name="connsiteX1" fmla="*/ 14167 w 18932"/>
                <a:gd name="connsiteY1" fmla="*/ 8051 h 22777"/>
                <a:gd name="connsiteX2" fmla="*/ 10804 w 18932"/>
                <a:gd name="connsiteY2" fmla="*/ 11126 h 22777"/>
                <a:gd name="connsiteX3" fmla="*/ 18932 w 18932"/>
                <a:gd name="connsiteY3" fmla="*/ 16999 h 22777"/>
                <a:gd name="connsiteX4" fmla="*/ 12941 w 18932"/>
                <a:gd name="connsiteY4" fmla="*/ 22777 h 22777"/>
                <a:gd name="connsiteX5" fmla="*/ 10743 w 18932"/>
                <a:gd name="connsiteY5" fmla="*/ 20587 h 22777"/>
                <a:gd name="connsiteX6" fmla="*/ 14414 w 18932"/>
                <a:gd name="connsiteY6" fmla="*/ 16951 h 22777"/>
                <a:gd name="connsiteX7" fmla="*/ 6557 w 18932"/>
                <a:gd name="connsiteY7" fmla="*/ 11278 h 22777"/>
                <a:gd name="connsiteX8" fmla="*/ 9487 w 18932"/>
                <a:gd name="connsiteY8" fmla="*/ 8313 h 22777"/>
                <a:gd name="connsiteX9" fmla="*/ 0 w 18932"/>
                <a:gd name="connsiteY9" fmla="*/ 2088 h 22777"/>
                <a:gd name="connsiteX10" fmla="*/ 1915 w 18932"/>
                <a:gd name="connsiteY10" fmla="*/ 0 h 22777"/>
                <a:gd name="connsiteX0" fmla="*/ 1696 w 18932"/>
                <a:gd name="connsiteY0" fmla="*/ 0 h 23174"/>
                <a:gd name="connsiteX1" fmla="*/ 14167 w 18932"/>
                <a:gd name="connsiteY1" fmla="*/ 8448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509 w 18932"/>
                <a:gd name="connsiteY1" fmla="*/ 8150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838 w 18932"/>
                <a:gd name="connsiteY1" fmla="*/ 8249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595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1181 w 18494"/>
                <a:gd name="connsiteY5" fmla="*/ 21083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4" h="23174">
                  <a:moveTo>
                    <a:pt x="1696" y="0"/>
                  </a:moveTo>
                  <a:lnTo>
                    <a:pt x="13838" y="8249"/>
                  </a:lnTo>
                  <a:lnTo>
                    <a:pt x="10804" y="11523"/>
                  </a:lnTo>
                  <a:lnTo>
                    <a:pt x="18494" y="17297"/>
                  </a:lnTo>
                  <a:lnTo>
                    <a:pt x="12941" y="23174"/>
                  </a:lnTo>
                  <a:lnTo>
                    <a:pt x="11181" y="21083"/>
                  </a:lnTo>
                  <a:lnTo>
                    <a:pt x="14414" y="17348"/>
                  </a:lnTo>
                  <a:lnTo>
                    <a:pt x="6557" y="11675"/>
                  </a:lnTo>
                  <a:lnTo>
                    <a:pt x="9487" y="8710"/>
                  </a:lnTo>
                  <a:lnTo>
                    <a:pt x="0" y="2485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aseline="-25000"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4561" y="4512117"/>
            <a:ext cx="6282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 begins with knowing your decision-makers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It ends with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carefully crafted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communication –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hat results in their generating effective community action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4200">
    <p:cut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04975" y="1590675"/>
            <a:ext cx="4705350" cy="0"/>
          </a:xfrm>
          <a:prstGeom prst="line">
            <a:avLst/>
          </a:prstGeom>
          <a:noFill/>
          <a:ln w="161925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lumMod val="76000"/>
                    <a:lumOff val="24000"/>
                    <a:alpha val="77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5" name="Group 64"/>
          <p:cNvGrpSpPr/>
          <p:nvPr/>
        </p:nvGrpSpPr>
        <p:grpSpPr>
          <a:xfrm>
            <a:off x="1714500" y="2105025"/>
            <a:ext cx="1447800" cy="571500"/>
            <a:chOff x="1714500" y="2105025"/>
            <a:chExt cx="1447800" cy="5715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714500" y="2958465"/>
            <a:ext cx="1447800" cy="571500"/>
            <a:chOff x="1714500" y="2958465"/>
            <a:chExt cx="1447800" cy="571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14500" y="3834765"/>
            <a:ext cx="1447800" cy="571500"/>
            <a:chOff x="1714500" y="3834765"/>
            <a:chExt cx="1447800" cy="5715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714500" y="4741545"/>
            <a:ext cx="1447800" cy="571500"/>
            <a:chOff x="1714500" y="4741545"/>
            <a:chExt cx="1447800" cy="5715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829050" y="2105025"/>
            <a:ext cx="1447800" cy="571500"/>
            <a:chOff x="1714500" y="2105025"/>
            <a:chExt cx="1447800" cy="5715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829050" y="2958465"/>
            <a:ext cx="1447800" cy="571500"/>
            <a:chOff x="1714500" y="2958465"/>
            <a:chExt cx="1447800" cy="5715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829050" y="3834765"/>
            <a:ext cx="1447800" cy="571500"/>
            <a:chOff x="1714500" y="3834765"/>
            <a:chExt cx="1447800" cy="5715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664500" y="3722141"/>
            <a:ext cx="1447800" cy="571500"/>
            <a:chOff x="1714500" y="4741545"/>
            <a:chExt cx="1447800" cy="5715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5025" y="2105025"/>
            <a:ext cx="1447800" cy="571500"/>
            <a:chOff x="1714500" y="2105025"/>
            <a:chExt cx="1447800" cy="57150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915025" y="2958465"/>
            <a:ext cx="1447800" cy="571500"/>
            <a:chOff x="1714500" y="2958465"/>
            <a:chExt cx="1447800" cy="57150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915025" y="3834765"/>
            <a:ext cx="1447800" cy="571500"/>
            <a:chOff x="1714500" y="3834765"/>
            <a:chExt cx="1447800" cy="571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5915025" y="4741545"/>
            <a:ext cx="1447800" cy="571500"/>
            <a:chOff x="1714500" y="4741545"/>
            <a:chExt cx="1447800" cy="5715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627081" y="826166"/>
            <a:ext cx="2749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5576092" y="5437250"/>
            <a:ext cx="388920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3010830" y="275214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6212125" y="1901256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8196286" y="3545201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2244177" y="608855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-617612" y="-643582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138" name="Freeform 6"/>
          <p:cNvSpPr>
            <a:spLocks noEditPoints="1"/>
          </p:cNvSpPr>
          <p:nvPr/>
        </p:nvSpPr>
        <p:spPr bwMode="auto">
          <a:xfrm>
            <a:off x="0" y="4620471"/>
            <a:ext cx="6650181" cy="911049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How Not to Write Research</a:t>
            </a:r>
            <a:endParaRPr lang="en-US" sz="4400" dirty="0"/>
          </a:p>
        </p:txBody>
      </p:sp>
      <p:sp>
        <p:nvSpPr>
          <p:cNvPr id="139" name="Freeform 6"/>
          <p:cNvSpPr>
            <a:spLocks noEditPoints="1"/>
          </p:cNvSpPr>
          <p:nvPr/>
        </p:nvSpPr>
        <p:spPr bwMode="auto">
          <a:xfrm>
            <a:off x="5256789" y="2860266"/>
            <a:ext cx="2939497" cy="1063089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60800" y="400050"/>
            <a:ext cx="814388" cy="315913"/>
            <a:chOff x="2432" y="252"/>
            <a:chExt cx="513" cy="19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2" y="252"/>
              <a:ext cx="513" cy="19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822" y="250"/>
              <a:ext cx="134" cy="20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2" y="261"/>
              <a:ext cx="137" cy="19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6" y="259"/>
              <a:ext cx="46" cy="17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639" y="325"/>
              <a:ext cx="156" cy="124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18"/>
          <p:cNvGrpSpPr>
            <a:grpSpLocks noChangeAspect="1"/>
          </p:cNvGrpSpPr>
          <p:nvPr/>
        </p:nvGrpSpPr>
        <p:grpSpPr bwMode="auto">
          <a:xfrm>
            <a:off x="3940175" y="547688"/>
            <a:ext cx="1397000" cy="539750"/>
            <a:chOff x="2482" y="345"/>
            <a:chExt cx="880" cy="340"/>
          </a:xfrm>
        </p:grpSpPr>
        <p:sp>
          <p:nvSpPr>
            <p:cNvPr id="3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82" y="345"/>
              <a:ext cx="880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3151" y="341"/>
              <a:ext cx="231" cy="34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482" y="361"/>
              <a:ext cx="235" cy="32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764" y="357"/>
              <a:ext cx="78" cy="301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2838" y="470"/>
              <a:ext cx="266" cy="21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25"/>
          <p:cNvGrpSpPr>
            <a:grpSpLocks noChangeAspect="1"/>
          </p:cNvGrpSpPr>
          <p:nvPr/>
        </p:nvGrpSpPr>
        <p:grpSpPr bwMode="auto">
          <a:xfrm>
            <a:off x="4233863" y="865188"/>
            <a:ext cx="1836737" cy="711200"/>
            <a:chOff x="2667" y="545"/>
            <a:chExt cx="1157" cy="448"/>
          </a:xfrm>
        </p:grpSpPr>
        <p:sp>
          <p:nvSpPr>
            <p:cNvPr id="4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667" y="545"/>
              <a:ext cx="1157" cy="44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546" y="540"/>
              <a:ext cx="304" cy="45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667" y="566"/>
              <a:ext cx="309" cy="42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3037" y="561"/>
              <a:ext cx="103" cy="39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3135" y="710"/>
              <a:ext cx="350" cy="278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39"/>
          <p:cNvGrpSpPr>
            <a:grpSpLocks noChangeAspect="1"/>
          </p:cNvGrpSpPr>
          <p:nvPr/>
        </p:nvGrpSpPr>
        <p:grpSpPr bwMode="auto">
          <a:xfrm>
            <a:off x="6065838" y="33338"/>
            <a:ext cx="3379787" cy="1114425"/>
            <a:chOff x="3821" y="21"/>
            <a:chExt cx="2129" cy="702"/>
          </a:xfrm>
        </p:grpSpPr>
        <p:sp>
          <p:nvSpPr>
            <p:cNvPr id="5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821" y="21"/>
              <a:ext cx="2129" cy="702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/>
            <p:cNvSpPr>
              <a:spLocks noEditPoints="1"/>
            </p:cNvSpPr>
            <p:nvPr/>
          </p:nvSpPr>
          <p:spPr bwMode="auto">
            <a:xfrm>
              <a:off x="4193" y="164"/>
              <a:ext cx="134" cy="10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1"/>
            <p:cNvSpPr>
              <a:spLocks noEditPoints="1"/>
            </p:cNvSpPr>
            <p:nvPr/>
          </p:nvSpPr>
          <p:spPr bwMode="auto">
            <a:xfrm>
              <a:off x="5158" y="268"/>
              <a:ext cx="156" cy="134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4219" y="385"/>
              <a:ext cx="152" cy="15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>
              <a:off x="3821" y="8"/>
              <a:ext cx="2129" cy="715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6"/>
          <p:cNvGrpSpPr>
            <a:grpSpLocks noChangeAspect="1"/>
          </p:cNvGrpSpPr>
          <p:nvPr/>
        </p:nvGrpSpPr>
        <p:grpSpPr bwMode="auto">
          <a:xfrm>
            <a:off x="7754938" y="1355725"/>
            <a:ext cx="1171575" cy="460375"/>
            <a:chOff x="4885" y="854"/>
            <a:chExt cx="738" cy="290"/>
          </a:xfrm>
        </p:grpSpPr>
        <p:sp>
          <p:nvSpPr>
            <p:cNvPr id="58" name="AutoShape 45"/>
            <p:cNvSpPr>
              <a:spLocks noChangeAspect="1" noChangeArrowheads="1" noTextEdit="1"/>
            </p:cNvSpPr>
            <p:nvPr/>
          </p:nvSpPr>
          <p:spPr bwMode="auto">
            <a:xfrm>
              <a:off x="4885" y="854"/>
              <a:ext cx="738" cy="29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883" y="852"/>
              <a:ext cx="744" cy="290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0"/>
          <p:cNvGrpSpPr>
            <a:grpSpLocks noChangeAspect="1"/>
          </p:cNvGrpSpPr>
          <p:nvPr/>
        </p:nvGrpSpPr>
        <p:grpSpPr bwMode="auto">
          <a:xfrm>
            <a:off x="8637588" y="2238375"/>
            <a:ext cx="2057400" cy="808038"/>
            <a:chOff x="5441" y="1410"/>
            <a:chExt cx="1296" cy="509"/>
          </a:xfrm>
        </p:grpSpPr>
        <p:sp>
          <p:nvSpPr>
            <p:cNvPr id="6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441" y="1410"/>
              <a:ext cx="1296" cy="5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5438" y="1407"/>
              <a:ext cx="1306" cy="509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54"/>
          <p:cNvGrpSpPr>
            <a:grpSpLocks noChangeAspect="1"/>
          </p:cNvGrpSpPr>
          <p:nvPr/>
        </p:nvGrpSpPr>
        <p:grpSpPr bwMode="auto">
          <a:xfrm>
            <a:off x="3713163" y="1811338"/>
            <a:ext cx="1906587" cy="720725"/>
            <a:chOff x="2339" y="1141"/>
            <a:chExt cx="1201" cy="454"/>
          </a:xfrm>
        </p:grpSpPr>
        <p:sp>
          <p:nvSpPr>
            <p:cNvPr id="64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339" y="1141"/>
              <a:ext cx="1201" cy="45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2983" y="1252"/>
              <a:ext cx="124" cy="113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45" y="23"/>
                </a:cxn>
                <a:cxn ang="0">
                  <a:pos x="14" y="36"/>
                </a:cxn>
                <a:cxn ang="0">
                  <a:pos x="22" y="3"/>
                </a:cxn>
                <a:cxn ang="0">
                  <a:pos x="38" y="2"/>
                </a:cxn>
                <a:cxn ang="0">
                  <a:pos x="30" y="30"/>
                </a:cxn>
                <a:cxn ang="0">
                  <a:pos x="33" y="7"/>
                </a:cxn>
                <a:cxn ang="0">
                  <a:pos x="30" y="30"/>
                </a:cxn>
              </a:cxnLst>
              <a:rect l="0" t="0" r="r" b="b"/>
              <a:pathLst>
                <a:path w="46" h="42">
                  <a:moveTo>
                    <a:pt x="38" y="2"/>
                  </a:moveTo>
                  <a:cubicBezTo>
                    <a:pt x="43" y="10"/>
                    <a:pt x="46" y="16"/>
                    <a:pt x="45" y="23"/>
                  </a:cubicBezTo>
                  <a:cubicBezTo>
                    <a:pt x="43" y="34"/>
                    <a:pt x="23" y="42"/>
                    <a:pt x="14" y="36"/>
                  </a:cubicBezTo>
                  <a:cubicBezTo>
                    <a:pt x="0" y="26"/>
                    <a:pt x="9" y="12"/>
                    <a:pt x="22" y="3"/>
                  </a:cubicBezTo>
                  <a:cubicBezTo>
                    <a:pt x="25" y="1"/>
                    <a:pt x="33" y="0"/>
                    <a:pt x="38" y="2"/>
                  </a:cubicBezTo>
                  <a:close/>
                  <a:moveTo>
                    <a:pt x="30" y="30"/>
                  </a:moveTo>
                  <a:cubicBezTo>
                    <a:pt x="35" y="25"/>
                    <a:pt x="40" y="13"/>
                    <a:pt x="33" y="7"/>
                  </a:cubicBezTo>
                  <a:cubicBezTo>
                    <a:pt x="19" y="7"/>
                    <a:pt x="5" y="36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 noEditPoints="1"/>
            </p:cNvSpPr>
            <p:nvPr/>
          </p:nvSpPr>
          <p:spPr bwMode="auto">
            <a:xfrm>
              <a:off x="2490" y="1395"/>
              <a:ext cx="125" cy="13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9" y="0"/>
                </a:cxn>
                <a:cxn ang="0">
                  <a:pos x="41" y="11"/>
                </a:cxn>
                <a:cxn ang="0">
                  <a:pos x="6" y="36"/>
                </a:cxn>
                <a:cxn ang="0">
                  <a:pos x="3" y="28"/>
                </a:cxn>
                <a:cxn ang="0">
                  <a:pos x="27" y="1"/>
                </a:cxn>
                <a:cxn ang="0">
                  <a:pos x="12" y="24"/>
                </a:cxn>
                <a:cxn ang="0">
                  <a:pos x="31" y="10"/>
                </a:cxn>
                <a:cxn ang="0">
                  <a:pos x="12" y="24"/>
                </a:cxn>
              </a:cxnLst>
              <a:rect l="0" t="0" r="r" b="b"/>
              <a:pathLst>
                <a:path w="46" h="48">
                  <a:moveTo>
                    <a:pt x="27" y="1"/>
                  </a:moveTo>
                  <a:cubicBezTo>
                    <a:pt x="28" y="1"/>
                    <a:pt x="28" y="0"/>
                    <a:pt x="29" y="0"/>
                  </a:cubicBezTo>
                  <a:cubicBezTo>
                    <a:pt x="35" y="2"/>
                    <a:pt x="40" y="8"/>
                    <a:pt x="41" y="11"/>
                  </a:cubicBezTo>
                  <a:cubicBezTo>
                    <a:pt x="46" y="26"/>
                    <a:pt x="20" y="48"/>
                    <a:pt x="6" y="36"/>
                  </a:cubicBezTo>
                  <a:cubicBezTo>
                    <a:pt x="4" y="34"/>
                    <a:pt x="3" y="30"/>
                    <a:pt x="3" y="28"/>
                  </a:cubicBezTo>
                  <a:cubicBezTo>
                    <a:pt x="0" y="14"/>
                    <a:pt x="14" y="1"/>
                    <a:pt x="27" y="1"/>
                  </a:cubicBezTo>
                  <a:close/>
                  <a:moveTo>
                    <a:pt x="12" y="24"/>
                  </a:moveTo>
                  <a:cubicBezTo>
                    <a:pt x="14" y="41"/>
                    <a:pt x="42" y="24"/>
                    <a:pt x="31" y="10"/>
                  </a:cubicBezTo>
                  <a:cubicBezTo>
                    <a:pt x="23" y="13"/>
                    <a:pt x="10" y="12"/>
                    <a:pt x="1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>
              <a:off x="2501" y="1217"/>
              <a:ext cx="119" cy="111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40" y="18"/>
                </a:cxn>
                <a:cxn ang="0">
                  <a:pos x="13" y="39"/>
                </a:cxn>
                <a:cxn ang="0">
                  <a:pos x="0" y="25"/>
                </a:cxn>
                <a:cxn ang="0">
                  <a:pos x="23" y="3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12"/>
                </a:cxn>
                <a:cxn ang="0">
                  <a:pos x="10" y="27"/>
                </a:cxn>
              </a:cxnLst>
              <a:rect l="0" t="0" r="r" b="b"/>
              <a:pathLst>
                <a:path w="44" h="41">
                  <a:moveTo>
                    <a:pt x="23" y="3"/>
                  </a:moveTo>
                  <a:cubicBezTo>
                    <a:pt x="35" y="0"/>
                    <a:pt x="44" y="6"/>
                    <a:pt x="40" y="18"/>
                  </a:cubicBezTo>
                  <a:cubicBezTo>
                    <a:pt x="37" y="27"/>
                    <a:pt x="22" y="41"/>
                    <a:pt x="13" y="39"/>
                  </a:cubicBezTo>
                  <a:cubicBezTo>
                    <a:pt x="8" y="39"/>
                    <a:pt x="1" y="34"/>
                    <a:pt x="0" y="25"/>
                  </a:cubicBezTo>
                  <a:cubicBezTo>
                    <a:pt x="0" y="14"/>
                    <a:pt x="13" y="5"/>
                    <a:pt x="23" y="3"/>
                  </a:cubicBezTo>
                  <a:close/>
                  <a:moveTo>
                    <a:pt x="10" y="27"/>
                  </a:moveTo>
                  <a:cubicBezTo>
                    <a:pt x="13" y="28"/>
                    <a:pt x="15" y="29"/>
                    <a:pt x="18" y="30"/>
                  </a:cubicBezTo>
                  <a:cubicBezTo>
                    <a:pt x="23" y="27"/>
                    <a:pt x="32" y="18"/>
                    <a:pt x="25" y="12"/>
                  </a:cubicBezTo>
                  <a:cubicBezTo>
                    <a:pt x="15" y="12"/>
                    <a:pt x="12" y="19"/>
                    <a:pt x="10" y="2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>
              <a:off x="2328" y="1141"/>
              <a:ext cx="866" cy="454"/>
            </a:xfrm>
            <a:custGeom>
              <a:avLst/>
              <a:gdLst/>
              <a:ahLst/>
              <a:cxnLst>
                <a:cxn ang="0">
                  <a:pos x="258" y="112"/>
                </a:cxn>
                <a:cxn ang="0">
                  <a:pos x="192" y="159"/>
                </a:cxn>
                <a:cxn ang="0">
                  <a:pos x="147" y="159"/>
                </a:cxn>
                <a:cxn ang="0">
                  <a:pos x="120" y="141"/>
                </a:cxn>
                <a:cxn ang="0">
                  <a:pos x="21" y="161"/>
                </a:cxn>
                <a:cxn ang="0">
                  <a:pos x="129" y="108"/>
                </a:cxn>
                <a:cxn ang="0">
                  <a:pos x="61" y="91"/>
                </a:cxn>
                <a:cxn ang="0">
                  <a:pos x="122" y="33"/>
                </a:cxn>
                <a:cxn ang="0">
                  <a:pos x="23" y="140"/>
                </a:cxn>
                <a:cxn ang="0">
                  <a:pos x="20" y="87"/>
                </a:cxn>
                <a:cxn ang="0">
                  <a:pos x="36" y="32"/>
                </a:cxn>
                <a:cxn ang="0">
                  <a:pos x="89" y="11"/>
                </a:cxn>
                <a:cxn ang="0">
                  <a:pos x="140" y="31"/>
                </a:cxn>
                <a:cxn ang="0">
                  <a:pos x="111" y="77"/>
                </a:cxn>
                <a:cxn ang="0">
                  <a:pos x="177" y="10"/>
                </a:cxn>
                <a:cxn ang="0">
                  <a:pos x="196" y="83"/>
                </a:cxn>
                <a:cxn ang="0">
                  <a:pos x="208" y="90"/>
                </a:cxn>
                <a:cxn ang="0">
                  <a:pos x="245" y="25"/>
                </a:cxn>
                <a:cxn ang="0">
                  <a:pos x="320" y="19"/>
                </a:cxn>
                <a:cxn ang="0">
                  <a:pos x="300" y="149"/>
                </a:cxn>
                <a:cxn ang="0">
                  <a:pos x="234" y="57"/>
                </a:cxn>
                <a:cxn ang="0">
                  <a:pos x="225" y="95"/>
                </a:cxn>
                <a:cxn ang="0">
                  <a:pos x="235" y="111"/>
                </a:cxn>
                <a:cxn ang="0">
                  <a:pos x="260" y="138"/>
                </a:cxn>
                <a:cxn ang="0">
                  <a:pos x="307" y="75"/>
                </a:cxn>
                <a:cxn ang="0">
                  <a:pos x="312" y="62"/>
                </a:cxn>
                <a:cxn ang="0">
                  <a:pos x="315" y="22"/>
                </a:cxn>
                <a:cxn ang="0">
                  <a:pos x="189" y="19"/>
                </a:cxn>
                <a:cxn ang="0">
                  <a:pos x="163" y="70"/>
                </a:cxn>
                <a:cxn ang="0">
                  <a:pos x="211" y="105"/>
                </a:cxn>
                <a:cxn ang="0">
                  <a:pos x="207" y="22"/>
                </a:cxn>
                <a:cxn ang="0">
                  <a:pos x="127" y="26"/>
                </a:cxn>
                <a:cxn ang="0">
                  <a:pos x="49" y="33"/>
                </a:cxn>
                <a:cxn ang="0">
                  <a:pos x="206" y="39"/>
                </a:cxn>
                <a:cxn ang="0">
                  <a:pos x="203" y="47"/>
                </a:cxn>
                <a:cxn ang="0">
                  <a:pos x="200" y="55"/>
                </a:cxn>
                <a:cxn ang="0">
                  <a:pos x="113" y="138"/>
                </a:cxn>
                <a:cxn ang="0">
                  <a:pos x="113" y="138"/>
                </a:cxn>
                <a:cxn ang="0">
                  <a:pos x="235" y="139"/>
                </a:cxn>
                <a:cxn ang="0">
                  <a:pos x="256" y="103"/>
                </a:cxn>
                <a:cxn ang="0">
                  <a:pos x="188" y="151"/>
                </a:cxn>
                <a:cxn ang="0">
                  <a:pos x="287" y="162"/>
                </a:cxn>
              </a:cxnLst>
              <a:rect l="0" t="0" r="r" b="b"/>
              <a:pathLst>
                <a:path w="320" h="168">
                  <a:moveTo>
                    <a:pt x="289" y="168"/>
                  </a:moveTo>
                  <a:cubicBezTo>
                    <a:pt x="274" y="168"/>
                    <a:pt x="267" y="159"/>
                    <a:pt x="255" y="155"/>
                  </a:cubicBezTo>
                  <a:cubicBezTo>
                    <a:pt x="252" y="139"/>
                    <a:pt x="254" y="127"/>
                    <a:pt x="258" y="112"/>
                  </a:cubicBezTo>
                  <a:cubicBezTo>
                    <a:pt x="245" y="121"/>
                    <a:pt x="244" y="142"/>
                    <a:pt x="238" y="160"/>
                  </a:cubicBezTo>
                  <a:cubicBezTo>
                    <a:pt x="231" y="156"/>
                    <a:pt x="216" y="151"/>
                    <a:pt x="204" y="153"/>
                  </a:cubicBezTo>
                  <a:cubicBezTo>
                    <a:pt x="200" y="153"/>
                    <a:pt x="196" y="158"/>
                    <a:pt x="192" y="159"/>
                  </a:cubicBezTo>
                  <a:cubicBezTo>
                    <a:pt x="190" y="159"/>
                    <a:pt x="187" y="158"/>
                    <a:pt x="183" y="158"/>
                  </a:cubicBezTo>
                  <a:cubicBezTo>
                    <a:pt x="178" y="158"/>
                    <a:pt x="170" y="160"/>
                    <a:pt x="162" y="160"/>
                  </a:cubicBezTo>
                  <a:cubicBezTo>
                    <a:pt x="157" y="160"/>
                    <a:pt x="152" y="158"/>
                    <a:pt x="147" y="159"/>
                  </a:cubicBezTo>
                  <a:cubicBezTo>
                    <a:pt x="137" y="159"/>
                    <a:pt x="123" y="164"/>
                    <a:pt x="125" y="152"/>
                  </a:cubicBezTo>
                  <a:cubicBezTo>
                    <a:pt x="126" y="147"/>
                    <a:pt x="135" y="141"/>
                    <a:pt x="135" y="133"/>
                  </a:cubicBezTo>
                  <a:cubicBezTo>
                    <a:pt x="129" y="133"/>
                    <a:pt x="125" y="138"/>
                    <a:pt x="120" y="141"/>
                  </a:cubicBezTo>
                  <a:cubicBezTo>
                    <a:pt x="110" y="147"/>
                    <a:pt x="94" y="151"/>
                    <a:pt x="79" y="155"/>
                  </a:cubicBezTo>
                  <a:cubicBezTo>
                    <a:pt x="65" y="158"/>
                    <a:pt x="50" y="162"/>
                    <a:pt x="38" y="163"/>
                  </a:cubicBezTo>
                  <a:cubicBezTo>
                    <a:pt x="32" y="164"/>
                    <a:pt x="26" y="165"/>
                    <a:pt x="21" y="161"/>
                  </a:cubicBezTo>
                  <a:cubicBezTo>
                    <a:pt x="24" y="151"/>
                    <a:pt x="33" y="155"/>
                    <a:pt x="39" y="155"/>
                  </a:cubicBezTo>
                  <a:cubicBezTo>
                    <a:pt x="65" y="153"/>
                    <a:pt x="94" y="149"/>
                    <a:pt x="112" y="133"/>
                  </a:cubicBezTo>
                  <a:cubicBezTo>
                    <a:pt x="119" y="127"/>
                    <a:pt x="128" y="118"/>
                    <a:pt x="129" y="108"/>
                  </a:cubicBezTo>
                  <a:cubicBezTo>
                    <a:pt x="131" y="92"/>
                    <a:pt x="120" y="85"/>
                    <a:pt x="104" y="85"/>
                  </a:cubicBezTo>
                  <a:cubicBezTo>
                    <a:pt x="92" y="84"/>
                    <a:pt x="82" y="88"/>
                    <a:pt x="75" y="93"/>
                  </a:cubicBezTo>
                  <a:cubicBezTo>
                    <a:pt x="69" y="92"/>
                    <a:pt x="63" y="94"/>
                    <a:pt x="61" y="91"/>
                  </a:cubicBezTo>
                  <a:cubicBezTo>
                    <a:pt x="59" y="85"/>
                    <a:pt x="67" y="85"/>
                    <a:pt x="71" y="83"/>
                  </a:cubicBezTo>
                  <a:cubicBezTo>
                    <a:pt x="88" y="75"/>
                    <a:pt x="104" y="65"/>
                    <a:pt x="115" y="49"/>
                  </a:cubicBezTo>
                  <a:cubicBezTo>
                    <a:pt x="119" y="44"/>
                    <a:pt x="122" y="38"/>
                    <a:pt x="122" y="33"/>
                  </a:cubicBezTo>
                  <a:cubicBezTo>
                    <a:pt x="121" y="11"/>
                    <a:pt x="81" y="19"/>
                    <a:pt x="63" y="25"/>
                  </a:cubicBezTo>
                  <a:cubicBezTo>
                    <a:pt x="48" y="55"/>
                    <a:pt x="38" y="98"/>
                    <a:pt x="23" y="132"/>
                  </a:cubicBezTo>
                  <a:cubicBezTo>
                    <a:pt x="23" y="135"/>
                    <a:pt x="23" y="138"/>
                    <a:pt x="23" y="140"/>
                  </a:cubicBezTo>
                  <a:cubicBezTo>
                    <a:pt x="16" y="148"/>
                    <a:pt x="18" y="164"/>
                    <a:pt x="5" y="165"/>
                  </a:cubicBezTo>
                  <a:cubicBezTo>
                    <a:pt x="0" y="159"/>
                    <a:pt x="5" y="154"/>
                    <a:pt x="7" y="148"/>
                  </a:cubicBezTo>
                  <a:cubicBezTo>
                    <a:pt x="12" y="128"/>
                    <a:pt x="14" y="106"/>
                    <a:pt x="20" y="87"/>
                  </a:cubicBezTo>
                  <a:cubicBezTo>
                    <a:pt x="23" y="78"/>
                    <a:pt x="27" y="70"/>
                    <a:pt x="30" y="63"/>
                  </a:cubicBezTo>
                  <a:cubicBezTo>
                    <a:pt x="33" y="54"/>
                    <a:pt x="36" y="46"/>
                    <a:pt x="39" y="39"/>
                  </a:cubicBezTo>
                  <a:cubicBezTo>
                    <a:pt x="40" y="34"/>
                    <a:pt x="34" y="36"/>
                    <a:pt x="36" y="32"/>
                  </a:cubicBezTo>
                  <a:cubicBezTo>
                    <a:pt x="40" y="29"/>
                    <a:pt x="45" y="28"/>
                    <a:pt x="47" y="22"/>
                  </a:cubicBezTo>
                  <a:cubicBezTo>
                    <a:pt x="50" y="21"/>
                    <a:pt x="55" y="21"/>
                    <a:pt x="56" y="17"/>
                  </a:cubicBezTo>
                  <a:cubicBezTo>
                    <a:pt x="65" y="19"/>
                    <a:pt x="76" y="11"/>
                    <a:pt x="89" y="11"/>
                  </a:cubicBezTo>
                  <a:cubicBezTo>
                    <a:pt x="91" y="11"/>
                    <a:pt x="93" y="12"/>
                    <a:pt x="95" y="13"/>
                  </a:cubicBezTo>
                  <a:cubicBezTo>
                    <a:pt x="100" y="13"/>
                    <a:pt x="106" y="12"/>
                    <a:pt x="111" y="14"/>
                  </a:cubicBezTo>
                  <a:cubicBezTo>
                    <a:pt x="122" y="17"/>
                    <a:pt x="139" y="20"/>
                    <a:pt x="140" y="31"/>
                  </a:cubicBezTo>
                  <a:cubicBezTo>
                    <a:pt x="141" y="39"/>
                    <a:pt x="136" y="49"/>
                    <a:pt x="132" y="53"/>
                  </a:cubicBezTo>
                  <a:cubicBezTo>
                    <a:pt x="123" y="62"/>
                    <a:pt x="110" y="71"/>
                    <a:pt x="102" y="78"/>
                  </a:cubicBezTo>
                  <a:cubicBezTo>
                    <a:pt x="105" y="78"/>
                    <a:pt x="108" y="78"/>
                    <a:pt x="111" y="77"/>
                  </a:cubicBezTo>
                  <a:cubicBezTo>
                    <a:pt x="114" y="79"/>
                    <a:pt x="118" y="81"/>
                    <a:pt x="123" y="81"/>
                  </a:cubicBezTo>
                  <a:cubicBezTo>
                    <a:pt x="128" y="88"/>
                    <a:pt x="139" y="89"/>
                    <a:pt x="144" y="97"/>
                  </a:cubicBezTo>
                  <a:cubicBezTo>
                    <a:pt x="158" y="71"/>
                    <a:pt x="164" y="37"/>
                    <a:pt x="177" y="10"/>
                  </a:cubicBezTo>
                  <a:cubicBezTo>
                    <a:pt x="180" y="9"/>
                    <a:pt x="181" y="11"/>
                    <a:pt x="181" y="15"/>
                  </a:cubicBezTo>
                  <a:cubicBezTo>
                    <a:pt x="193" y="13"/>
                    <a:pt x="205" y="16"/>
                    <a:pt x="218" y="17"/>
                  </a:cubicBezTo>
                  <a:cubicBezTo>
                    <a:pt x="217" y="41"/>
                    <a:pt x="199" y="57"/>
                    <a:pt x="196" y="83"/>
                  </a:cubicBezTo>
                  <a:cubicBezTo>
                    <a:pt x="189" y="88"/>
                    <a:pt x="188" y="98"/>
                    <a:pt x="185" y="107"/>
                  </a:cubicBezTo>
                  <a:cubicBezTo>
                    <a:pt x="195" y="103"/>
                    <a:pt x="206" y="100"/>
                    <a:pt x="213" y="92"/>
                  </a:cubicBezTo>
                  <a:cubicBezTo>
                    <a:pt x="213" y="90"/>
                    <a:pt x="209" y="92"/>
                    <a:pt x="208" y="90"/>
                  </a:cubicBezTo>
                  <a:cubicBezTo>
                    <a:pt x="211" y="84"/>
                    <a:pt x="215" y="78"/>
                    <a:pt x="218" y="72"/>
                  </a:cubicBezTo>
                  <a:cubicBezTo>
                    <a:pt x="224" y="61"/>
                    <a:pt x="230" y="49"/>
                    <a:pt x="237" y="38"/>
                  </a:cubicBezTo>
                  <a:cubicBezTo>
                    <a:pt x="240" y="33"/>
                    <a:pt x="241" y="30"/>
                    <a:pt x="245" y="25"/>
                  </a:cubicBezTo>
                  <a:cubicBezTo>
                    <a:pt x="248" y="21"/>
                    <a:pt x="253" y="16"/>
                    <a:pt x="255" y="9"/>
                  </a:cubicBezTo>
                  <a:cubicBezTo>
                    <a:pt x="268" y="10"/>
                    <a:pt x="291" y="0"/>
                    <a:pt x="303" y="6"/>
                  </a:cubicBezTo>
                  <a:cubicBezTo>
                    <a:pt x="312" y="10"/>
                    <a:pt x="316" y="12"/>
                    <a:pt x="320" y="19"/>
                  </a:cubicBezTo>
                  <a:cubicBezTo>
                    <a:pt x="320" y="33"/>
                    <a:pt x="319" y="46"/>
                    <a:pt x="318" y="59"/>
                  </a:cubicBezTo>
                  <a:cubicBezTo>
                    <a:pt x="317" y="70"/>
                    <a:pt x="313" y="80"/>
                    <a:pt x="312" y="90"/>
                  </a:cubicBezTo>
                  <a:cubicBezTo>
                    <a:pt x="310" y="111"/>
                    <a:pt x="315" y="137"/>
                    <a:pt x="300" y="149"/>
                  </a:cubicBezTo>
                  <a:cubicBezTo>
                    <a:pt x="298" y="157"/>
                    <a:pt x="294" y="163"/>
                    <a:pt x="289" y="168"/>
                  </a:cubicBezTo>
                  <a:close/>
                  <a:moveTo>
                    <a:pt x="250" y="33"/>
                  </a:moveTo>
                  <a:cubicBezTo>
                    <a:pt x="245" y="40"/>
                    <a:pt x="240" y="49"/>
                    <a:pt x="234" y="57"/>
                  </a:cubicBezTo>
                  <a:cubicBezTo>
                    <a:pt x="228" y="66"/>
                    <a:pt x="222" y="74"/>
                    <a:pt x="220" y="83"/>
                  </a:cubicBezTo>
                  <a:cubicBezTo>
                    <a:pt x="221" y="84"/>
                    <a:pt x="221" y="90"/>
                    <a:pt x="217" y="91"/>
                  </a:cubicBezTo>
                  <a:cubicBezTo>
                    <a:pt x="219" y="95"/>
                    <a:pt x="223" y="92"/>
                    <a:pt x="225" y="95"/>
                  </a:cubicBezTo>
                  <a:cubicBezTo>
                    <a:pt x="221" y="114"/>
                    <a:pt x="211" y="126"/>
                    <a:pt x="207" y="144"/>
                  </a:cubicBezTo>
                  <a:cubicBezTo>
                    <a:pt x="214" y="146"/>
                    <a:pt x="221" y="146"/>
                    <a:pt x="226" y="143"/>
                  </a:cubicBezTo>
                  <a:cubicBezTo>
                    <a:pt x="234" y="137"/>
                    <a:pt x="231" y="120"/>
                    <a:pt x="235" y="111"/>
                  </a:cubicBezTo>
                  <a:cubicBezTo>
                    <a:pt x="239" y="102"/>
                    <a:pt x="245" y="99"/>
                    <a:pt x="253" y="95"/>
                  </a:cubicBezTo>
                  <a:cubicBezTo>
                    <a:pt x="258" y="100"/>
                    <a:pt x="264" y="101"/>
                    <a:pt x="266" y="107"/>
                  </a:cubicBezTo>
                  <a:cubicBezTo>
                    <a:pt x="268" y="116"/>
                    <a:pt x="260" y="132"/>
                    <a:pt x="260" y="138"/>
                  </a:cubicBezTo>
                  <a:cubicBezTo>
                    <a:pt x="260" y="143"/>
                    <a:pt x="264" y="146"/>
                    <a:pt x="264" y="151"/>
                  </a:cubicBezTo>
                  <a:cubicBezTo>
                    <a:pt x="279" y="157"/>
                    <a:pt x="293" y="150"/>
                    <a:pt x="299" y="143"/>
                  </a:cubicBezTo>
                  <a:cubicBezTo>
                    <a:pt x="303" y="123"/>
                    <a:pt x="307" y="99"/>
                    <a:pt x="307" y="75"/>
                  </a:cubicBezTo>
                  <a:cubicBezTo>
                    <a:pt x="307" y="53"/>
                    <a:pt x="308" y="33"/>
                    <a:pt x="303" y="15"/>
                  </a:cubicBezTo>
                  <a:cubicBezTo>
                    <a:pt x="275" y="13"/>
                    <a:pt x="260" y="19"/>
                    <a:pt x="250" y="33"/>
                  </a:cubicBezTo>
                  <a:close/>
                  <a:moveTo>
                    <a:pt x="312" y="62"/>
                  </a:moveTo>
                  <a:cubicBezTo>
                    <a:pt x="313" y="64"/>
                    <a:pt x="311" y="68"/>
                    <a:pt x="313" y="68"/>
                  </a:cubicBezTo>
                  <a:cubicBezTo>
                    <a:pt x="313" y="66"/>
                    <a:pt x="313" y="63"/>
                    <a:pt x="313" y="61"/>
                  </a:cubicBezTo>
                  <a:cubicBezTo>
                    <a:pt x="315" y="48"/>
                    <a:pt x="315" y="36"/>
                    <a:pt x="315" y="22"/>
                  </a:cubicBezTo>
                  <a:cubicBezTo>
                    <a:pt x="311" y="23"/>
                    <a:pt x="314" y="17"/>
                    <a:pt x="310" y="18"/>
                  </a:cubicBezTo>
                  <a:cubicBezTo>
                    <a:pt x="313" y="30"/>
                    <a:pt x="312" y="47"/>
                    <a:pt x="312" y="62"/>
                  </a:cubicBezTo>
                  <a:close/>
                  <a:moveTo>
                    <a:pt x="189" y="19"/>
                  </a:moveTo>
                  <a:cubicBezTo>
                    <a:pt x="189" y="20"/>
                    <a:pt x="189" y="21"/>
                    <a:pt x="189" y="22"/>
                  </a:cubicBezTo>
                  <a:cubicBezTo>
                    <a:pt x="186" y="26"/>
                    <a:pt x="184" y="18"/>
                    <a:pt x="181" y="21"/>
                  </a:cubicBezTo>
                  <a:cubicBezTo>
                    <a:pt x="173" y="37"/>
                    <a:pt x="169" y="54"/>
                    <a:pt x="163" y="70"/>
                  </a:cubicBezTo>
                  <a:cubicBezTo>
                    <a:pt x="155" y="97"/>
                    <a:pt x="146" y="122"/>
                    <a:pt x="137" y="148"/>
                  </a:cubicBezTo>
                  <a:cubicBezTo>
                    <a:pt x="153" y="147"/>
                    <a:pt x="178" y="145"/>
                    <a:pt x="197" y="146"/>
                  </a:cubicBezTo>
                  <a:cubicBezTo>
                    <a:pt x="204" y="135"/>
                    <a:pt x="207" y="119"/>
                    <a:pt x="211" y="105"/>
                  </a:cubicBezTo>
                  <a:cubicBezTo>
                    <a:pt x="197" y="106"/>
                    <a:pt x="190" y="114"/>
                    <a:pt x="178" y="117"/>
                  </a:cubicBezTo>
                  <a:cubicBezTo>
                    <a:pt x="178" y="115"/>
                    <a:pt x="174" y="116"/>
                    <a:pt x="174" y="114"/>
                  </a:cubicBezTo>
                  <a:cubicBezTo>
                    <a:pt x="186" y="85"/>
                    <a:pt x="196" y="53"/>
                    <a:pt x="207" y="22"/>
                  </a:cubicBezTo>
                  <a:cubicBezTo>
                    <a:pt x="202" y="21"/>
                    <a:pt x="197" y="19"/>
                    <a:pt x="189" y="19"/>
                  </a:cubicBezTo>
                  <a:close/>
                  <a:moveTo>
                    <a:pt x="106" y="67"/>
                  </a:moveTo>
                  <a:cubicBezTo>
                    <a:pt x="116" y="61"/>
                    <a:pt x="142" y="37"/>
                    <a:pt x="127" y="26"/>
                  </a:cubicBezTo>
                  <a:cubicBezTo>
                    <a:pt x="131" y="47"/>
                    <a:pt x="114" y="56"/>
                    <a:pt x="106" y="67"/>
                  </a:cubicBezTo>
                  <a:close/>
                  <a:moveTo>
                    <a:pt x="17" y="122"/>
                  </a:moveTo>
                  <a:cubicBezTo>
                    <a:pt x="29" y="93"/>
                    <a:pt x="38" y="62"/>
                    <a:pt x="49" y="33"/>
                  </a:cubicBezTo>
                  <a:cubicBezTo>
                    <a:pt x="50" y="33"/>
                    <a:pt x="50" y="32"/>
                    <a:pt x="48" y="32"/>
                  </a:cubicBezTo>
                  <a:cubicBezTo>
                    <a:pt x="36" y="60"/>
                    <a:pt x="23" y="92"/>
                    <a:pt x="17" y="122"/>
                  </a:cubicBezTo>
                  <a:close/>
                  <a:moveTo>
                    <a:pt x="206" y="39"/>
                  </a:moveTo>
                  <a:cubicBezTo>
                    <a:pt x="205" y="37"/>
                    <a:pt x="209" y="36"/>
                    <a:pt x="207" y="35"/>
                  </a:cubicBezTo>
                  <a:cubicBezTo>
                    <a:pt x="207" y="36"/>
                    <a:pt x="203" y="38"/>
                    <a:pt x="206" y="39"/>
                  </a:cubicBezTo>
                  <a:close/>
                  <a:moveTo>
                    <a:pt x="203" y="47"/>
                  </a:moveTo>
                  <a:cubicBezTo>
                    <a:pt x="203" y="46"/>
                    <a:pt x="206" y="40"/>
                    <a:pt x="203" y="41"/>
                  </a:cubicBezTo>
                  <a:cubicBezTo>
                    <a:pt x="203" y="42"/>
                    <a:pt x="200" y="46"/>
                    <a:pt x="203" y="47"/>
                  </a:cubicBezTo>
                  <a:close/>
                  <a:moveTo>
                    <a:pt x="200" y="55"/>
                  </a:moveTo>
                  <a:cubicBezTo>
                    <a:pt x="201" y="53"/>
                    <a:pt x="201" y="49"/>
                    <a:pt x="199" y="52"/>
                  </a:cubicBezTo>
                  <a:cubicBezTo>
                    <a:pt x="202" y="52"/>
                    <a:pt x="196" y="55"/>
                    <a:pt x="200" y="55"/>
                  </a:cubicBezTo>
                  <a:close/>
                  <a:moveTo>
                    <a:pt x="113" y="138"/>
                  </a:moveTo>
                  <a:cubicBezTo>
                    <a:pt x="124" y="133"/>
                    <a:pt x="145" y="121"/>
                    <a:pt x="142" y="105"/>
                  </a:cubicBezTo>
                  <a:cubicBezTo>
                    <a:pt x="142" y="102"/>
                    <a:pt x="137" y="96"/>
                    <a:pt x="134" y="97"/>
                  </a:cubicBezTo>
                  <a:cubicBezTo>
                    <a:pt x="143" y="112"/>
                    <a:pt x="122" y="130"/>
                    <a:pt x="113" y="138"/>
                  </a:cubicBezTo>
                  <a:close/>
                  <a:moveTo>
                    <a:pt x="251" y="101"/>
                  </a:moveTo>
                  <a:cubicBezTo>
                    <a:pt x="249" y="103"/>
                    <a:pt x="246" y="104"/>
                    <a:pt x="244" y="107"/>
                  </a:cubicBezTo>
                  <a:cubicBezTo>
                    <a:pt x="238" y="115"/>
                    <a:pt x="239" y="131"/>
                    <a:pt x="235" y="139"/>
                  </a:cubicBezTo>
                  <a:cubicBezTo>
                    <a:pt x="233" y="144"/>
                    <a:pt x="229" y="146"/>
                    <a:pt x="230" y="150"/>
                  </a:cubicBezTo>
                  <a:cubicBezTo>
                    <a:pt x="231" y="150"/>
                    <a:pt x="233" y="150"/>
                    <a:pt x="235" y="150"/>
                  </a:cubicBezTo>
                  <a:cubicBezTo>
                    <a:pt x="238" y="130"/>
                    <a:pt x="245" y="115"/>
                    <a:pt x="256" y="103"/>
                  </a:cubicBezTo>
                  <a:cubicBezTo>
                    <a:pt x="254" y="103"/>
                    <a:pt x="253" y="101"/>
                    <a:pt x="251" y="101"/>
                  </a:cubicBezTo>
                  <a:close/>
                  <a:moveTo>
                    <a:pt x="146" y="154"/>
                  </a:moveTo>
                  <a:cubicBezTo>
                    <a:pt x="160" y="154"/>
                    <a:pt x="178" y="157"/>
                    <a:pt x="188" y="151"/>
                  </a:cubicBezTo>
                  <a:cubicBezTo>
                    <a:pt x="175" y="151"/>
                    <a:pt x="156" y="151"/>
                    <a:pt x="146" y="154"/>
                  </a:cubicBezTo>
                  <a:close/>
                  <a:moveTo>
                    <a:pt x="278" y="161"/>
                  </a:moveTo>
                  <a:cubicBezTo>
                    <a:pt x="281" y="161"/>
                    <a:pt x="283" y="162"/>
                    <a:pt x="287" y="162"/>
                  </a:cubicBezTo>
                  <a:cubicBezTo>
                    <a:pt x="287" y="159"/>
                    <a:pt x="293" y="158"/>
                    <a:pt x="290" y="156"/>
                  </a:cubicBezTo>
                  <a:cubicBezTo>
                    <a:pt x="288" y="160"/>
                    <a:pt x="279" y="158"/>
                    <a:pt x="278" y="161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9"/>
            <p:cNvSpPr>
              <a:spLocks noEditPoints="1"/>
            </p:cNvSpPr>
            <p:nvPr/>
          </p:nvSpPr>
          <p:spPr bwMode="auto">
            <a:xfrm>
              <a:off x="3172" y="1128"/>
              <a:ext cx="376" cy="448"/>
            </a:xfrm>
            <a:custGeom>
              <a:avLst/>
              <a:gdLst/>
              <a:ahLst/>
              <a:cxnLst>
                <a:cxn ang="0">
                  <a:pos x="77" y="50"/>
                </a:cxn>
                <a:cxn ang="0">
                  <a:pos x="96" y="17"/>
                </a:cxn>
                <a:cxn ang="0">
                  <a:pos x="136" y="8"/>
                </a:cxn>
                <a:cxn ang="0">
                  <a:pos x="114" y="114"/>
                </a:cxn>
                <a:cxn ang="0">
                  <a:pos x="97" y="157"/>
                </a:cxn>
                <a:cxn ang="0">
                  <a:pos x="60" y="125"/>
                </a:cxn>
                <a:cxn ang="0">
                  <a:pos x="53" y="113"/>
                </a:cxn>
                <a:cxn ang="0">
                  <a:pos x="8" y="166"/>
                </a:cxn>
                <a:cxn ang="0">
                  <a:pos x="15" y="107"/>
                </a:cxn>
                <a:cxn ang="0">
                  <a:pos x="31" y="50"/>
                </a:cxn>
                <a:cxn ang="0">
                  <a:pos x="91" y="15"/>
                </a:cxn>
                <a:cxn ang="0">
                  <a:pos x="36" y="66"/>
                </a:cxn>
                <a:cxn ang="0">
                  <a:pos x="28" y="92"/>
                </a:cxn>
                <a:cxn ang="0">
                  <a:pos x="18" y="128"/>
                </a:cxn>
                <a:cxn ang="0">
                  <a:pos x="35" y="150"/>
                </a:cxn>
                <a:cxn ang="0">
                  <a:pos x="47" y="95"/>
                </a:cxn>
                <a:cxn ang="0">
                  <a:pos x="77" y="89"/>
                </a:cxn>
                <a:cxn ang="0">
                  <a:pos x="67" y="132"/>
                </a:cxn>
                <a:cxn ang="0">
                  <a:pos x="107" y="147"/>
                </a:cxn>
                <a:cxn ang="0">
                  <a:pos x="106" y="20"/>
                </a:cxn>
                <a:cxn ang="0">
                  <a:pos x="87" y="82"/>
                </a:cxn>
                <a:cxn ang="0">
                  <a:pos x="77" y="75"/>
                </a:cxn>
                <a:cxn ang="0">
                  <a:pos x="57" y="68"/>
                </a:cxn>
                <a:cxn ang="0">
                  <a:pos x="64" y="48"/>
                </a:cxn>
                <a:cxn ang="0">
                  <a:pos x="76" y="18"/>
                </a:cxn>
                <a:cxn ang="0">
                  <a:pos x="80" y="26"/>
                </a:cxn>
                <a:cxn ang="0">
                  <a:pos x="71" y="40"/>
                </a:cxn>
                <a:cxn ang="0">
                  <a:pos x="75" y="43"/>
                </a:cxn>
                <a:cxn ang="0">
                  <a:pos x="84" y="18"/>
                </a:cxn>
                <a:cxn ang="0">
                  <a:pos x="71" y="68"/>
                </a:cxn>
                <a:cxn ang="0">
                  <a:pos x="72" y="60"/>
                </a:cxn>
                <a:cxn ang="0">
                  <a:pos x="70" y="114"/>
                </a:cxn>
                <a:cxn ang="0">
                  <a:pos x="70" y="114"/>
                </a:cxn>
              </a:cxnLst>
              <a:rect l="0" t="0" r="r" b="b"/>
              <a:pathLst>
                <a:path w="139" h="166">
                  <a:moveTo>
                    <a:pt x="91" y="15"/>
                  </a:moveTo>
                  <a:cubicBezTo>
                    <a:pt x="88" y="28"/>
                    <a:pt x="82" y="38"/>
                    <a:pt x="77" y="50"/>
                  </a:cubicBezTo>
                  <a:cubicBezTo>
                    <a:pt x="78" y="54"/>
                    <a:pt x="80" y="57"/>
                    <a:pt x="84" y="59"/>
                  </a:cubicBezTo>
                  <a:cubicBezTo>
                    <a:pt x="89" y="44"/>
                    <a:pt x="88" y="27"/>
                    <a:pt x="96" y="17"/>
                  </a:cubicBezTo>
                  <a:cubicBezTo>
                    <a:pt x="99" y="14"/>
                    <a:pt x="105" y="9"/>
                    <a:pt x="109" y="8"/>
                  </a:cubicBezTo>
                  <a:cubicBezTo>
                    <a:pt x="116" y="6"/>
                    <a:pt x="126" y="8"/>
                    <a:pt x="136" y="8"/>
                  </a:cubicBezTo>
                  <a:cubicBezTo>
                    <a:pt x="139" y="20"/>
                    <a:pt x="134" y="32"/>
                    <a:pt x="129" y="40"/>
                  </a:cubicBezTo>
                  <a:cubicBezTo>
                    <a:pt x="125" y="58"/>
                    <a:pt x="115" y="88"/>
                    <a:pt x="114" y="114"/>
                  </a:cubicBezTo>
                  <a:cubicBezTo>
                    <a:pt x="114" y="125"/>
                    <a:pt x="120" y="146"/>
                    <a:pt x="112" y="153"/>
                  </a:cubicBezTo>
                  <a:cubicBezTo>
                    <a:pt x="110" y="155"/>
                    <a:pt x="101" y="156"/>
                    <a:pt x="97" y="157"/>
                  </a:cubicBezTo>
                  <a:cubicBezTo>
                    <a:pt x="85" y="159"/>
                    <a:pt x="68" y="165"/>
                    <a:pt x="57" y="161"/>
                  </a:cubicBezTo>
                  <a:cubicBezTo>
                    <a:pt x="58" y="148"/>
                    <a:pt x="57" y="137"/>
                    <a:pt x="60" y="125"/>
                  </a:cubicBezTo>
                  <a:cubicBezTo>
                    <a:pt x="62" y="114"/>
                    <a:pt x="71" y="105"/>
                    <a:pt x="70" y="94"/>
                  </a:cubicBezTo>
                  <a:cubicBezTo>
                    <a:pt x="60" y="89"/>
                    <a:pt x="56" y="104"/>
                    <a:pt x="53" y="113"/>
                  </a:cubicBezTo>
                  <a:cubicBezTo>
                    <a:pt x="50" y="123"/>
                    <a:pt x="50" y="137"/>
                    <a:pt x="46" y="145"/>
                  </a:cubicBezTo>
                  <a:cubicBezTo>
                    <a:pt x="40" y="161"/>
                    <a:pt x="25" y="161"/>
                    <a:pt x="8" y="166"/>
                  </a:cubicBezTo>
                  <a:cubicBezTo>
                    <a:pt x="5" y="163"/>
                    <a:pt x="2" y="161"/>
                    <a:pt x="0" y="158"/>
                  </a:cubicBezTo>
                  <a:cubicBezTo>
                    <a:pt x="2" y="141"/>
                    <a:pt x="11" y="123"/>
                    <a:pt x="15" y="107"/>
                  </a:cubicBezTo>
                  <a:cubicBezTo>
                    <a:pt x="19" y="96"/>
                    <a:pt x="20" y="82"/>
                    <a:pt x="24" y="69"/>
                  </a:cubicBezTo>
                  <a:cubicBezTo>
                    <a:pt x="26" y="62"/>
                    <a:pt x="28" y="57"/>
                    <a:pt x="31" y="50"/>
                  </a:cubicBezTo>
                  <a:cubicBezTo>
                    <a:pt x="36" y="38"/>
                    <a:pt x="39" y="24"/>
                    <a:pt x="45" y="15"/>
                  </a:cubicBezTo>
                  <a:cubicBezTo>
                    <a:pt x="53" y="2"/>
                    <a:pt x="79" y="0"/>
                    <a:pt x="91" y="15"/>
                  </a:cubicBezTo>
                  <a:close/>
                  <a:moveTo>
                    <a:pt x="52" y="19"/>
                  </a:moveTo>
                  <a:cubicBezTo>
                    <a:pt x="45" y="33"/>
                    <a:pt x="41" y="51"/>
                    <a:pt x="36" y="66"/>
                  </a:cubicBezTo>
                  <a:cubicBezTo>
                    <a:pt x="35" y="68"/>
                    <a:pt x="32" y="69"/>
                    <a:pt x="32" y="71"/>
                  </a:cubicBezTo>
                  <a:cubicBezTo>
                    <a:pt x="30" y="78"/>
                    <a:pt x="30" y="85"/>
                    <a:pt x="28" y="92"/>
                  </a:cubicBezTo>
                  <a:cubicBezTo>
                    <a:pt x="26" y="98"/>
                    <a:pt x="22" y="103"/>
                    <a:pt x="20" y="109"/>
                  </a:cubicBezTo>
                  <a:cubicBezTo>
                    <a:pt x="19" y="115"/>
                    <a:pt x="20" y="122"/>
                    <a:pt x="18" y="128"/>
                  </a:cubicBezTo>
                  <a:cubicBezTo>
                    <a:pt x="16" y="137"/>
                    <a:pt x="9" y="143"/>
                    <a:pt x="10" y="153"/>
                  </a:cubicBezTo>
                  <a:cubicBezTo>
                    <a:pt x="16" y="154"/>
                    <a:pt x="28" y="152"/>
                    <a:pt x="35" y="150"/>
                  </a:cubicBezTo>
                  <a:cubicBezTo>
                    <a:pt x="41" y="143"/>
                    <a:pt x="42" y="135"/>
                    <a:pt x="45" y="122"/>
                  </a:cubicBezTo>
                  <a:cubicBezTo>
                    <a:pt x="48" y="112"/>
                    <a:pt x="51" y="102"/>
                    <a:pt x="47" y="95"/>
                  </a:cubicBezTo>
                  <a:cubicBezTo>
                    <a:pt x="50" y="92"/>
                    <a:pt x="54" y="89"/>
                    <a:pt x="59" y="88"/>
                  </a:cubicBezTo>
                  <a:cubicBezTo>
                    <a:pt x="64" y="80"/>
                    <a:pt x="73" y="83"/>
                    <a:pt x="77" y="89"/>
                  </a:cubicBezTo>
                  <a:cubicBezTo>
                    <a:pt x="88" y="102"/>
                    <a:pt x="75" y="110"/>
                    <a:pt x="69" y="124"/>
                  </a:cubicBezTo>
                  <a:cubicBezTo>
                    <a:pt x="68" y="126"/>
                    <a:pt x="68" y="130"/>
                    <a:pt x="67" y="132"/>
                  </a:cubicBezTo>
                  <a:cubicBezTo>
                    <a:pt x="65" y="139"/>
                    <a:pt x="61" y="148"/>
                    <a:pt x="64" y="154"/>
                  </a:cubicBezTo>
                  <a:cubicBezTo>
                    <a:pt x="78" y="149"/>
                    <a:pt x="94" y="152"/>
                    <a:pt x="107" y="147"/>
                  </a:cubicBezTo>
                  <a:cubicBezTo>
                    <a:pt x="103" y="97"/>
                    <a:pt x="120" y="63"/>
                    <a:pt x="127" y="18"/>
                  </a:cubicBezTo>
                  <a:cubicBezTo>
                    <a:pt x="120" y="16"/>
                    <a:pt x="113" y="17"/>
                    <a:pt x="106" y="20"/>
                  </a:cubicBezTo>
                  <a:cubicBezTo>
                    <a:pt x="99" y="31"/>
                    <a:pt x="94" y="49"/>
                    <a:pt x="91" y="65"/>
                  </a:cubicBezTo>
                  <a:cubicBezTo>
                    <a:pt x="90" y="71"/>
                    <a:pt x="93" y="79"/>
                    <a:pt x="87" y="82"/>
                  </a:cubicBezTo>
                  <a:cubicBezTo>
                    <a:pt x="83" y="85"/>
                    <a:pt x="84" y="79"/>
                    <a:pt x="83" y="78"/>
                  </a:cubicBezTo>
                  <a:cubicBezTo>
                    <a:pt x="82" y="77"/>
                    <a:pt x="78" y="76"/>
                    <a:pt x="77" y="75"/>
                  </a:cubicBezTo>
                  <a:cubicBezTo>
                    <a:pt x="67" y="72"/>
                    <a:pt x="64" y="79"/>
                    <a:pt x="57" y="79"/>
                  </a:cubicBezTo>
                  <a:cubicBezTo>
                    <a:pt x="54" y="74"/>
                    <a:pt x="55" y="71"/>
                    <a:pt x="57" y="68"/>
                  </a:cubicBezTo>
                  <a:cubicBezTo>
                    <a:pt x="57" y="66"/>
                    <a:pt x="57" y="64"/>
                    <a:pt x="58" y="63"/>
                  </a:cubicBezTo>
                  <a:cubicBezTo>
                    <a:pt x="59" y="58"/>
                    <a:pt x="63" y="53"/>
                    <a:pt x="64" y="48"/>
                  </a:cubicBezTo>
                  <a:cubicBezTo>
                    <a:pt x="65" y="46"/>
                    <a:pt x="64" y="43"/>
                    <a:pt x="64" y="41"/>
                  </a:cubicBezTo>
                  <a:cubicBezTo>
                    <a:pt x="67" y="32"/>
                    <a:pt x="77" y="26"/>
                    <a:pt x="76" y="18"/>
                  </a:cubicBezTo>
                  <a:cubicBezTo>
                    <a:pt x="68" y="16"/>
                    <a:pt x="58" y="15"/>
                    <a:pt x="52" y="19"/>
                  </a:cubicBezTo>
                  <a:close/>
                  <a:moveTo>
                    <a:pt x="80" y="26"/>
                  </a:moveTo>
                  <a:cubicBezTo>
                    <a:pt x="77" y="30"/>
                    <a:pt x="75" y="35"/>
                    <a:pt x="72" y="39"/>
                  </a:cubicBezTo>
                  <a:cubicBezTo>
                    <a:pt x="72" y="39"/>
                    <a:pt x="72" y="40"/>
                    <a:pt x="71" y="40"/>
                  </a:cubicBezTo>
                  <a:cubicBezTo>
                    <a:pt x="71" y="43"/>
                    <a:pt x="71" y="46"/>
                    <a:pt x="71" y="48"/>
                  </a:cubicBezTo>
                  <a:cubicBezTo>
                    <a:pt x="73" y="48"/>
                    <a:pt x="74" y="44"/>
                    <a:pt x="75" y="43"/>
                  </a:cubicBezTo>
                  <a:cubicBezTo>
                    <a:pt x="76" y="40"/>
                    <a:pt x="77" y="38"/>
                    <a:pt x="77" y="35"/>
                  </a:cubicBezTo>
                  <a:cubicBezTo>
                    <a:pt x="80" y="31"/>
                    <a:pt x="86" y="24"/>
                    <a:pt x="84" y="18"/>
                  </a:cubicBezTo>
                  <a:cubicBezTo>
                    <a:pt x="80" y="18"/>
                    <a:pt x="81" y="23"/>
                    <a:pt x="80" y="26"/>
                  </a:cubicBezTo>
                  <a:close/>
                  <a:moveTo>
                    <a:pt x="71" y="68"/>
                  </a:moveTo>
                  <a:cubicBezTo>
                    <a:pt x="74" y="68"/>
                    <a:pt x="78" y="68"/>
                    <a:pt x="81" y="68"/>
                  </a:cubicBezTo>
                  <a:cubicBezTo>
                    <a:pt x="79" y="64"/>
                    <a:pt x="76" y="62"/>
                    <a:pt x="72" y="60"/>
                  </a:cubicBezTo>
                  <a:cubicBezTo>
                    <a:pt x="73" y="64"/>
                    <a:pt x="71" y="65"/>
                    <a:pt x="71" y="68"/>
                  </a:cubicBezTo>
                  <a:close/>
                  <a:moveTo>
                    <a:pt x="70" y="114"/>
                  </a:moveTo>
                  <a:cubicBezTo>
                    <a:pt x="71" y="111"/>
                    <a:pt x="75" y="104"/>
                    <a:pt x="73" y="105"/>
                  </a:cubicBezTo>
                  <a:cubicBezTo>
                    <a:pt x="72" y="108"/>
                    <a:pt x="68" y="111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62"/>
          <p:cNvGrpSpPr>
            <a:grpSpLocks noChangeAspect="1"/>
          </p:cNvGrpSpPr>
          <p:nvPr/>
        </p:nvGrpSpPr>
        <p:grpSpPr bwMode="auto">
          <a:xfrm>
            <a:off x="1362075" y="2081213"/>
            <a:ext cx="1836738" cy="744537"/>
            <a:chOff x="858" y="1311"/>
            <a:chExt cx="1157" cy="469"/>
          </a:xfrm>
        </p:grpSpPr>
        <p:sp>
          <p:nvSpPr>
            <p:cNvPr id="152" name="AutoShape 61"/>
            <p:cNvSpPr>
              <a:spLocks noChangeAspect="1" noChangeArrowheads="1" noTextEdit="1"/>
            </p:cNvSpPr>
            <p:nvPr/>
          </p:nvSpPr>
          <p:spPr bwMode="auto">
            <a:xfrm>
              <a:off x="858" y="1311"/>
              <a:ext cx="1157" cy="46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1744" y="1315"/>
              <a:ext cx="229" cy="320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1465" y="1330"/>
              <a:ext cx="119" cy="290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5"/>
            <p:cNvSpPr>
              <a:spLocks/>
            </p:cNvSpPr>
            <p:nvPr/>
          </p:nvSpPr>
          <p:spPr bwMode="auto">
            <a:xfrm>
              <a:off x="858" y="1315"/>
              <a:ext cx="600" cy="37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>
              <a:off x="1542" y="1403"/>
              <a:ext cx="202" cy="232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927" y="1723"/>
              <a:ext cx="1088" cy="7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70"/>
          <p:cNvGrpSpPr>
            <a:grpSpLocks noChangeAspect="1"/>
          </p:cNvGrpSpPr>
          <p:nvPr/>
        </p:nvGrpSpPr>
        <p:grpSpPr bwMode="auto">
          <a:xfrm>
            <a:off x="-2386013" y="1428750"/>
            <a:ext cx="2940051" cy="1025525"/>
            <a:chOff x="-1503" y="900"/>
            <a:chExt cx="1852" cy="646"/>
          </a:xfrm>
        </p:grpSpPr>
        <p:sp>
          <p:nvSpPr>
            <p:cNvPr id="160" name="AutoShape 69"/>
            <p:cNvSpPr>
              <a:spLocks noChangeAspect="1" noChangeArrowheads="1" noTextEdit="1"/>
            </p:cNvSpPr>
            <p:nvPr/>
          </p:nvSpPr>
          <p:spPr bwMode="auto">
            <a:xfrm>
              <a:off x="-1503" y="900"/>
              <a:ext cx="1852" cy="6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1"/>
            <p:cNvSpPr>
              <a:spLocks noEditPoints="1"/>
            </p:cNvSpPr>
            <p:nvPr/>
          </p:nvSpPr>
          <p:spPr bwMode="auto">
            <a:xfrm>
              <a:off x="-1499" y="879"/>
              <a:ext cx="1844" cy="667"/>
            </a:xfrm>
            <a:custGeom>
              <a:avLst/>
              <a:gdLst/>
              <a:ahLst/>
              <a:cxnLst>
                <a:cxn ang="0">
                  <a:pos x="409" y="11"/>
                </a:cxn>
                <a:cxn ang="0">
                  <a:pos x="370" y="108"/>
                </a:cxn>
                <a:cxn ang="0">
                  <a:pos x="250" y="114"/>
                </a:cxn>
                <a:cxn ang="0">
                  <a:pos x="13" y="152"/>
                </a:cxn>
                <a:cxn ang="0">
                  <a:pos x="112" y="77"/>
                </a:cxn>
                <a:cxn ang="0">
                  <a:pos x="230" y="10"/>
                </a:cxn>
                <a:cxn ang="0">
                  <a:pos x="306" y="113"/>
                </a:cxn>
                <a:cxn ang="0">
                  <a:pos x="129" y="17"/>
                </a:cxn>
                <a:cxn ang="0">
                  <a:pos x="335" y="31"/>
                </a:cxn>
                <a:cxn ang="0">
                  <a:pos x="161" y="18"/>
                </a:cxn>
                <a:cxn ang="0">
                  <a:pos x="237" y="31"/>
                </a:cxn>
                <a:cxn ang="0">
                  <a:pos x="271" y="13"/>
                </a:cxn>
                <a:cxn ang="0">
                  <a:pos x="395" y="14"/>
                </a:cxn>
                <a:cxn ang="0">
                  <a:pos x="394" y="28"/>
                </a:cxn>
                <a:cxn ang="0">
                  <a:pos x="414" y="50"/>
                </a:cxn>
                <a:cxn ang="0">
                  <a:pos x="346" y="38"/>
                </a:cxn>
                <a:cxn ang="0">
                  <a:pos x="265" y="40"/>
                </a:cxn>
                <a:cxn ang="0">
                  <a:pos x="416" y="28"/>
                </a:cxn>
                <a:cxn ang="0">
                  <a:pos x="75" y="30"/>
                </a:cxn>
                <a:cxn ang="0">
                  <a:pos x="345" y="55"/>
                </a:cxn>
                <a:cxn ang="0">
                  <a:pos x="83" y="40"/>
                </a:cxn>
                <a:cxn ang="0">
                  <a:pos x="39" y="46"/>
                </a:cxn>
                <a:cxn ang="0">
                  <a:pos x="47" y="57"/>
                </a:cxn>
                <a:cxn ang="0">
                  <a:pos x="76" y="60"/>
                </a:cxn>
                <a:cxn ang="0">
                  <a:pos x="326" y="86"/>
                </a:cxn>
                <a:cxn ang="0">
                  <a:pos x="409" y="65"/>
                </a:cxn>
                <a:cxn ang="0">
                  <a:pos x="167" y="58"/>
                </a:cxn>
                <a:cxn ang="0">
                  <a:pos x="212" y="70"/>
                </a:cxn>
                <a:cxn ang="0">
                  <a:pos x="44" y="62"/>
                </a:cxn>
                <a:cxn ang="0">
                  <a:pos x="390" y="91"/>
                </a:cxn>
                <a:cxn ang="0">
                  <a:pos x="61" y="70"/>
                </a:cxn>
                <a:cxn ang="0">
                  <a:pos x="198" y="87"/>
                </a:cxn>
                <a:cxn ang="0">
                  <a:pos x="320" y="78"/>
                </a:cxn>
                <a:cxn ang="0">
                  <a:pos x="355" y="78"/>
                </a:cxn>
                <a:cxn ang="0">
                  <a:pos x="120" y="77"/>
                </a:cxn>
                <a:cxn ang="0">
                  <a:pos x="11" y="80"/>
                </a:cxn>
                <a:cxn ang="0">
                  <a:pos x="412" y="92"/>
                </a:cxn>
                <a:cxn ang="0">
                  <a:pos x="277" y="94"/>
                </a:cxn>
                <a:cxn ang="0">
                  <a:pos x="67" y="88"/>
                </a:cxn>
                <a:cxn ang="0">
                  <a:pos x="271" y="91"/>
                </a:cxn>
                <a:cxn ang="0">
                  <a:pos x="344" y="95"/>
                </a:cxn>
                <a:cxn ang="0">
                  <a:pos x="274" y="97"/>
                </a:cxn>
                <a:cxn ang="0">
                  <a:pos x="86" y="99"/>
                </a:cxn>
                <a:cxn ang="0">
                  <a:pos x="30" y="116"/>
                </a:cxn>
                <a:cxn ang="0">
                  <a:pos x="222" y="100"/>
                </a:cxn>
                <a:cxn ang="0">
                  <a:pos x="26" y="112"/>
                </a:cxn>
                <a:cxn ang="0">
                  <a:pos x="9" y="104"/>
                </a:cxn>
                <a:cxn ang="0">
                  <a:pos x="247" y="107"/>
                </a:cxn>
                <a:cxn ang="0">
                  <a:pos x="185" y="103"/>
                </a:cxn>
                <a:cxn ang="0">
                  <a:pos x="234" y="110"/>
                </a:cxn>
                <a:cxn ang="0">
                  <a:pos x="320" y="108"/>
                </a:cxn>
                <a:cxn ang="0">
                  <a:pos x="148" y="126"/>
                </a:cxn>
                <a:cxn ang="0">
                  <a:pos x="111" y="140"/>
                </a:cxn>
                <a:cxn ang="0">
                  <a:pos x="21" y="124"/>
                </a:cxn>
                <a:cxn ang="0">
                  <a:pos x="333" y="131"/>
                </a:cxn>
                <a:cxn ang="0">
                  <a:pos x="409" y="124"/>
                </a:cxn>
                <a:cxn ang="0">
                  <a:pos x="48" y="146"/>
                </a:cxn>
                <a:cxn ang="0">
                  <a:pos x="80" y="131"/>
                </a:cxn>
                <a:cxn ang="0">
                  <a:pos x="301" y="129"/>
                </a:cxn>
                <a:cxn ang="0">
                  <a:pos x="205" y="140"/>
                </a:cxn>
                <a:cxn ang="0">
                  <a:pos x="9" y="135"/>
                </a:cxn>
                <a:cxn ang="0">
                  <a:pos x="135" y="139"/>
                </a:cxn>
                <a:cxn ang="0">
                  <a:pos x="62" y="147"/>
                </a:cxn>
              </a:cxnLst>
              <a:rect l="0" t="0" r="r" b="b"/>
              <a:pathLst>
                <a:path w="436" h="158">
                  <a:moveTo>
                    <a:pt x="369" y="9"/>
                  </a:moveTo>
                  <a:cubicBezTo>
                    <a:pt x="371" y="27"/>
                    <a:pt x="366" y="41"/>
                    <a:pt x="362" y="56"/>
                  </a:cubicBezTo>
                  <a:cubicBezTo>
                    <a:pt x="361" y="59"/>
                    <a:pt x="364" y="58"/>
                    <a:pt x="364" y="61"/>
                  </a:cubicBezTo>
                  <a:cubicBezTo>
                    <a:pt x="364" y="65"/>
                    <a:pt x="360" y="64"/>
                    <a:pt x="360" y="68"/>
                  </a:cubicBezTo>
                  <a:cubicBezTo>
                    <a:pt x="365" y="67"/>
                    <a:pt x="372" y="67"/>
                    <a:pt x="377" y="66"/>
                  </a:cubicBezTo>
                  <a:cubicBezTo>
                    <a:pt x="380" y="50"/>
                    <a:pt x="385" y="28"/>
                    <a:pt x="384" y="8"/>
                  </a:cubicBezTo>
                  <a:cubicBezTo>
                    <a:pt x="389" y="3"/>
                    <a:pt x="394" y="8"/>
                    <a:pt x="398" y="10"/>
                  </a:cubicBezTo>
                  <a:cubicBezTo>
                    <a:pt x="404" y="11"/>
                    <a:pt x="401" y="5"/>
                    <a:pt x="406" y="6"/>
                  </a:cubicBezTo>
                  <a:cubicBezTo>
                    <a:pt x="410" y="6"/>
                    <a:pt x="410" y="8"/>
                    <a:pt x="409" y="11"/>
                  </a:cubicBezTo>
                  <a:cubicBezTo>
                    <a:pt x="418" y="13"/>
                    <a:pt x="430" y="11"/>
                    <a:pt x="436" y="15"/>
                  </a:cubicBezTo>
                  <a:cubicBezTo>
                    <a:pt x="435" y="36"/>
                    <a:pt x="426" y="49"/>
                    <a:pt x="422" y="68"/>
                  </a:cubicBezTo>
                  <a:cubicBezTo>
                    <a:pt x="420" y="82"/>
                    <a:pt x="419" y="95"/>
                    <a:pt x="418" y="112"/>
                  </a:cubicBezTo>
                  <a:cubicBezTo>
                    <a:pt x="417" y="125"/>
                    <a:pt x="414" y="140"/>
                    <a:pt x="416" y="151"/>
                  </a:cubicBezTo>
                  <a:cubicBezTo>
                    <a:pt x="410" y="154"/>
                    <a:pt x="407" y="150"/>
                    <a:pt x="403" y="148"/>
                  </a:cubicBezTo>
                  <a:cubicBezTo>
                    <a:pt x="398" y="147"/>
                    <a:pt x="393" y="150"/>
                    <a:pt x="391" y="147"/>
                  </a:cubicBezTo>
                  <a:cubicBezTo>
                    <a:pt x="382" y="147"/>
                    <a:pt x="374" y="154"/>
                    <a:pt x="366" y="152"/>
                  </a:cubicBezTo>
                  <a:cubicBezTo>
                    <a:pt x="364" y="143"/>
                    <a:pt x="369" y="138"/>
                    <a:pt x="370" y="131"/>
                  </a:cubicBezTo>
                  <a:cubicBezTo>
                    <a:pt x="370" y="124"/>
                    <a:pt x="368" y="118"/>
                    <a:pt x="370" y="108"/>
                  </a:cubicBezTo>
                  <a:cubicBezTo>
                    <a:pt x="367" y="104"/>
                    <a:pt x="360" y="104"/>
                    <a:pt x="353" y="103"/>
                  </a:cubicBezTo>
                  <a:cubicBezTo>
                    <a:pt x="348" y="115"/>
                    <a:pt x="353" y="134"/>
                    <a:pt x="348" y="144"/>
                  </a:cubicBezTo>
                  <a:cubicBezTo>
                    <a:pt x="343" y="144"/>
                    <a:pt x="339" y="143"/>
                    <a:pt x="337" y="138"/>
                  </a:cubicBezTo>
                  <a:cubicBezTo>
                    <a:pt x="332" y="138"/>
                    <a:pt x="328" y="136"/>
                    <a:pt x="323" y="136"/>
                  </a:cubicBezTo>
                  <a:cubicBezTo>
                    <a:pt x="319" y="136"/>
                    <a:pt x="314" y="140"/>
                    <a:pt x="313" y="136"/>
                  </a:cubicBezTo>
                  <a:cubicBezTo>
                    <a:pt x="312" y="139"/>
                    <a:pt x="310" y="141"/>
                    <a:pt x="307" y="142"/>
                  </a:cubicBezTo>
                  <a:cubicBezTo>
                    <a:pt x="297" y="142"/>
                    <a:pt x="286" y="139"/>
                    <a:pt x="277" y="140"/>
                  </a:cubicBezTo>
                  <a:cubicBezTo>
                    <a:pt x="272" y="141"/>
                    <a:pt x="268" y="144"/>
                    <a:pt x="263" y="143"/>
                  </a:cubicBezTo>
                  <a:cubicBezTo>
                    <a:pt x="256" y="135"/>
                    <a:pt x="259" y="116"/>
                    <a:pt x="250" y="114"/>
                  </a:cubicBezTo>
                  <a:cubicBezTo>
                    <a:pt x="241" y="113"/>
                    <a:pt x="240" y="127"/>
                    <a:pt x="231" y="129"/>
                  </a:cubicBezTo>
                  <a:cubicBezTo>
                    <a:pt x="232" y="137"/>
                    <a:pt x="234" y="151"/>
                    <a:pt x="232" y="158"/>
                  </a:cubicBezTo>
                  <a:cubicBezTo>
                    <a:pt x="230" y="158"/>
                    <a:pt x="228" y="158"/>
                    <a:pt x="226" y="158"/>
                  </a:cubicBezTo>
                  <a:cubicBezTo>
                    <a:pt x="224" y="157"/>
                    <a:pt x="225" y="153"/>
                    <a:pt x="225" y="151"/>
                  </a:cubicBezTo>
                  <a:cubicBezTo>
                    <a:pt x="191" y="146"/>
                    <a:pt x="165" y="144"/>
                    <a:pt x="128" y="146"/>
                  </a:cubicBezTo>
                  <a:cubicBezTo>
                    <a:pt x="124" y="146"/>
                    <a:pt x="124" y="143"/>
                    <a:pt x="121" y="143"/>
                  </a:cubicBezTo>
                  <a:cubicBezTo>
                    <a:pt x="116" y="145"/>
                    <a:pt x="112" y="146"/>
                    <a:pt x="109" y="149"/>
                  </a:cubicBezTo>
                  <a:cubicBezTo>
                    <a:pt x="90" y="150"/>
                    <a:pt x="73" y="153"/>
                    <a:pt x="55" y="153"/>
                  </a:cubicBezTo>
                  <a:cubicBezTo>
                    <a:pt x="40" y="152"/>
                    <a:pt x="25" y="146"/>
                    <a:pt x="13" y="152"/>
                  </a:cubicBezTo>
                  <a:cubicBezTo>
                    <a:pt x="7" y="149"/>
                    <a:pt x="4" y="150"/>
                    <a:pt x="0" y="146"/>
                  </a:cubicBezTo>
                  <a:cubicBezTo>
                    <a:pt x="2" y="138"/>
                    <a:pt x="4" y="125"/>
                    <a:pt x="1" y="118"/>
                  </a:cubicBezTo>
                  <a:cubicBezTo>
                    <a:pt x="6" y="105"/>
                    <a:pt x="2" y="80"/>
                    <a:pt x="3" y="62"/>
                  </a:cubicBezTo>
                  <a:cubicBezTo>
                    <a:pt x="3" y="56"/>
                    <a:pt x="6" y="51"/>
                    <a:pt x="3" y="46"/>
                  </a:cubicBezTo>
                  <a:cubicBezTo>
                    <a:pt x="8" y="41"/>
                    <a:pt x="8" y="32"/>
                    <a:pt x="6" y="25"/>
                  </a:cubicBezTo>
                  <a:cubicBezTo>
                    <a:pt x="38" y="14"/>
                    <a:pt x="90" y="8"/>
                    <a:pt x="93" y="48"/>
                  </a:cubicBezTo>
                  <a:cubicBezTo>
                    <a:pt x="94" y="57"/>
                    <a:pt x="91" y="61"/>
                    <a:pt x="87" y="69"/>
                  </a:cubicBezTo>
                  <a:cubicBezTo>
                    <a:pt x="91" y="72"/>
                    <a:pt x="92" y="66"/>
                    <a:pt x="96" y="67"/>
                  </a:cubicBezTo>
                  <a:cubicBezTo>
                    <a:pt x="99" y="73"/>
                    <a:pt x="108" y="73"/>
                    <a:pt x="112" y="77"/>
                  </a:cubicBezTo>
                  <a:cubicBezTo>
                    <a:pt x="119" y="58"/>
                    <a:pt x="114" y="22"/>
                    <a:pt x="126" y="6"/>
                  </a:cubicBezTo>
                  <a:cubicBezTo>
                    <a:pt x="144" y="8"/>
                    <a:pt x="163" y="6"/>
                    <a:pt x="182" y="9"/>
                  </a:cubicBezTo>
                  <a:cubicBezTo>
                    <a:pt x="187" y="15"/>
                    <a:pt x="182" y="26"/>
                    <a:pt x="180" y="35"/>
                  </a:cubicBezTo>
                  <a:cubicBezTo>
                    <a:pt x="175" y="55"/>
                    <a:pt x="171" y="80"/>
                    <a:pt x="167" y="101"/>
                  </a:cubicBezTo>
                  <a:cubicBezTo>
                    <a:pt x="169" y="103"/>
                    <a:pt x="171" y="97"/>
                    <a:pt x="173" y="97"/>
                  </a:cubicBezTo>
                  <a:cubicBezTo>
                    <a:pt x="177" y="100"/>
                    <a:pt x="180" y="98"/>
                    <a:pt x="185" y="97"/>
                  </a:cubicBezTo>
                  <a:cubicBezTo>
                    <a:pt x="192" y="84"/>
                    <a:pt x="200" y="70"/>
                    <a:pt x="207" y="57"/>
                  </a:cubicBezTo>
                  <a:cubicBezTo>
                    <a:pt x="214" y="43"/>
                    <a:pt x="220" y="29"/>
                    <a:pt x="229" y="17"/>
                  </a:cubicBezTo>
                  <a:cubicBezTo>
                    <a:pt x="229" y="14"/>
                    <a:pt x="228" y="12"/>
                    <a:pt x="230" y="10"/>
                  </a:cubicBezTo>
                  <a:cubicBezTo>
                    <a:pt x="235" y="7"/>
                    <a:pt x="238" y="10"/>
                    <a:pt x="242" y="10"/>
                  </a:cubicBezTo>
                  <a:cubicBezTo>
                    <a:pt x="258" y="9"/>
                    <a:pt x="279" y="0"/>
                    <a:pt x="285" y="13"/>
                  </a:cubicBezTo>
                  <a:cubicBezTo>
                    <a:pt x="285" y="14"/>
                    <a:pt x="286" y="17"/>
                    <a:pt x="286" y="16"/>
                  </a:cubicBezTo>
                  <a:cubicBezTo>
                    <a:pt x="289" y="35"/>
                    <a:pt x="293" y="62"/>
                    <a:pt x="299" y="80"/>
                  </a:cubicBezTo>
                  <a:cubicBezTo>
                    <a:pt x="299" y="81"/>
                    <a:pt x="301" y="80"/>
                    <a:pt x="301" y="82"/>
                  </a:cubicBezTo>
                  <a:cubicBezTo>
                    <a:pt x="303" y="83"/>
                    <a:pt x="302" y="85"/>
                    <a:pt x="301" y="86"/>
                  </a:cubicBezTo>
                  <a:cubicBezTo>
                    <a:pt x="301" y="89"/>
                    <a:pt x="306" y="86"/>
                    <a:pt x="305" y="89"/>
                  </a:cubicBezTo>
                  <a:cubicBezTo>
                    <a:pt x="306" y="92"/>
                    <a:pt x="304" y="93"/>
                    <a:pt x="303" y="97"/>
                  </a:cubicBezTo>
                  <a:cubicBezTo>
                    <a:pt x="303" y="102"/>
                    <a:pt x="307" y="108"/>
                    <a:pt x="306" y="113"/>
                  </a:cubicBezTo>
                  <a:cubicBezTo>
                    <a:pt x="310" y="112"/>
                    <a:pt x="312" y="109"/>
                    <a:pt x="314" y="107"/>
                  </a:cubicBezTo>
                  <a:cubicBezTo>
                    <a:pt x="312" y="104"/>
                    <a:pt x="309" y="104"/>
                    <a:pt x="308" y="102"/>
                  </a:cubicBezTo>
                  <a:cubicBezTo>
                    <a:pt x="312" y="90"/>
                    <a:pt x="312" y="74"/>
                    <a:pt x="314" y="59"/>
                  </a:cubicBezTo>
                  <a:cubicBezTo>
                    <a:pt x="315" y="48"/>
                    <a:pt x="320" y="38"/>
                    <a:pt x="316" y="29"/>
                  </a:cubicBezTo>
                  <a:cubicBezTo>
                    <a:pt x="322" y="26"/>
                    <a:pt x="318" y="12"/>
                    <a:pt x="323" y="7"/>
                  </a:cubicBezTo>
                  <a:cubicBezTo>
                    <a:pt x="333" y="8"/>
                    <a:pt x="340" y="6"/>
                    <a:pt x="349" y="8"/>
                  </a:cubicBezTo>
                  <a:cubicBezTo>
                    <a:pt x="350" y="7"/>
                    <a:pt x="350" y="5"/>
                    <a:pt x="351" y="4"/>
                  </a:cubicBezTo>
                  <a:cubicBezTo>
                    <a:pt x="357" y="7"/>
                    <a:pt x="363" y="6"/>
                    <a:pt x="369" y="9"/>
                  </a:cubicBezTo>
                  <a:close/>
                  <a:moveTo>
                    <a:pt x="129" y="17"/>
                  </a:moveTo>
                  <a:cubicBezTo>
                    <a:pt x="128" y="16"/>
                    <a:pt x="131" y="13"/>
                    <a:pt x="129" y="12"/>
                  </a:cubicBezTo>
                  <a:cubicBezTo>
                    <a:pt x="127" y="13"/>
                    <a:pt x="124" y="17"/>
                    <a:pt x="129" y="17"/>
                  </a:cubicBezTo>
                  <a:close/>
                  <a:moveTo>
                    <a:pt x="130" y="26"/>
                  </a:moveTo>
                  <a:cubicBezTo>
                    <a:pt x="134" y="23"/>
                    <a:pt x="142" y="16"/>
                    <a:pt x="139" y="12"/>
                  </a:cubicBezTo>
                  <a:cubicBezTo>
                    <a:pt x="135" y="16"/>
                    <a:pt x="132" y="21"/>
                    <a:pt x="130" y="26"/>
                  </a:cubicBezTo>
                  <a:close/>
                  <a:moveTo>
                    <a:pt x="324" y="33"/>
                  </a:moveTo>
                  <a:cubicBezTo>
                    <a:pt x="333" y="28"/>
                    <a:pt x="339" y="20"/>
                    <a:pt x="345" y="12"/>
                  </a:cubicBezTo>
                  <a:cubicBezTo>
                    <a:pt x="334" y="15"/>
                    <a:pt x="329" y="25"/>
                    <a:pt x="324" y="33"/>
                  </a:cubicBezTo>
                  <a:close/>
                  <a:moveTo>
                    <a:pt x="335" y="31"/>
                  </a:moveTo>
                  <a:cubicBezTo>
                    <a:pt x="337" y="31"/>
                    <a:pt x="337" y="29"/>
                    <a:pt x="340" y="30"/>
                  </a:cubicBezTo>
                  <a:cubicBezTo>
                    <a:pt x="342" y="23"/>
                    <a:pt x="354" y="19"/>
                    <a:pt x="353" y="12"/>
                  </a:cubicBezTo>
                  <a:cubicBezTo>
                    <a:pt x="348" y="19"/>
                    <a:pt x="341" y="25"/>
                    <a:pt x="335" y="31"/>
                  </a:cubicBezTo>
                  <a:close/>
                  <a:moveTo>
                    <a:pt x="142" y="22"/>
                  </a:moveTo>
                  <a:cubicBezTo>
                    <a:pt x="136" y="29"/>
                    <a:pt x="129" y="35"/>
                    <a:pt x="127" y="41"/>
                  </a:cubicBezTo>
                  <a:cubicBezTo>
                    <a:pt x="130" y="40"/>
                    <a:pt x="132" y="35"/>
                    <a:pt x="136" y="37"/>
                  </a:cubicBezTo>
                  <a:cubicBezTo>
                    <a:pt x="142" y="28"/>
                    <a:pt x="152" y="24"/>
                    <a:pt x="156" y="13"/>
                  </a:cubicBezTo>
                  <a:cubicBezTo>
                    <a:pt x="149" y="12"/>
                    <a:pt x="146" y="18"/>
                    <a:pt x="142" y="22"/>
                  </a:cubicBezTo>
                  <a:close/>
                  <a:moveTo>
                    <a:pt x="161" y="18"/>
                  </a:moveTo>
                  <a:cubicBezTo>
                    <a:pt x="157" y="21"/>
                    <a:pt x="154" y="26"/>
                    <a:pt x="150" y="31"/>
                  </a:cubicBezTo>
                  <a:cubicBezTo>
                    <a:pt x="146" y="35"/>
                    <a:pt x="139" y="38"/>
                    <a:pt x="139" y="43"/>
                  </a:cubicBezTo>
                  <a:cubicBezTo>
                    <a:pt x="140" y="40"/>
                    <a:pt x="144" y="39"/>
                    <a:pt x="147" y="38"/>
                  </a:cubicBezTo>
                  <a:cubicBezTo>
                    <a:pt x="154" y="30"/>
                    <a:pt x="160" y="20"/>
                    <a:pt x="170" y="14"/>
                  </a:cubicBezTo>
                  <a:cubicBezTo>
                    <a:pt x="173" y="14"/>
                    <a:pt x="170" y="19"/>
                    <a:pt x="174" y="18"/>
                  </a:cubicBezTo>
                  <a:cubicBezTo>
                    <a:pt x="177" y="13"/>
                    <a:pt x="168" y="13"/>
                    <a:pt x="162" y="13"/>
                  </a:cubicBezTo>
                  <a:cubicBezTo>
                    <a:pt x="163" y="16"/>
                    <a:pt x="161" y="16"/>
                    <a:pt x="161" y="18"/>
                  </a:cubicBezTo>
                  <a:close/>
                  <a:moveTo>
                    <a:pt x="251" y="14"/>
                  </a:moveTo>
                  <a:cubicBezTo>
                    <a:pt x="245" y="19"/>
                    <a:pt x="242" y="26"/>
                    <a:pt x="237" y="31"/>
                  </a:cubicBezTo>
                  <a:cubicBezTo>
                    <a:pt x="234" y="34"/>
                    <a:pt x="227" y="36"/>
                    <a:pt x="228" y="42"/>
                  </a:cubicBezTo>
                  <a:cubicBezTo>
                    <a:pt x="231" y="42"/>
                    <a:pt x="233" y="38"/>
                    <a:pt x="236" y="35"/>
                  </a:cubicBezTo>
                  <a:cubicBezTo>
                    <a:pt x="242" y="30"/>
                    <a:pt x="248" y="26"/>
                    <a:pt x="253" y="21"/>
                  </a:cubicBezTo>
                  <a:cubicBezTo>
                    <a:pt x="254" y="19"/>
                    <a:pt x="259" y="13"/>
                    <a:pt x="256" y="13"/>
                  </a:cubicBezTo>
                  <a:cubicBezTo>
                    <a:pt x="255" y="15"/>
                    <a:pt x="253" y="14"/>
                    <a:pt x="251" y="14"/>
                  </a:cubicBezTo>
                  <a:close/>
                  <a:moveTo>
                    <a:pt x="266" y="13"/>
                  </a:moveTo>
                  <a:cubicBezTo>
                    <a:pt x="255" y="29"/>
                    <a:pt x="238" y="39"/>
                    <a:pt x="227" y="54"/>
                  </a:cubicBezTo>
                  <a:cubicBezTo>
                    <a:pt x="230" y="54"/>
                    <a:pt x="230" y="52"/>
                    <a:pt x="231" y="54"/>
                  </a:cubicBezTo>
                  <a:cubicBezTo>
                    <a:pt x="243" y="39"/>
                    <a:pt x="259" y="28"/>
                    <a:pt x="271" y="13"/>
                  </a:cubicBezTo>
                  <a:cubicBezTo>
                    <a:pt x="269" y="13"/>
                    <a:pt x="268" y="13"/>
                    <a:pt x="266" y="13"/>
                  </a:cubicBezTo>
                  <a:close/>
                  <a:moveTo>
                    <a:pt x="273" y="21"/>
                  </a:moveTo>
                  <a:cubicBezTo>
                    <a:pt x="266" y="29"/>
                    <a:pt x="253" y="37"/>
                    <a:pt x="247" y="46"/>
                  </a:cubicBezTo>
                  <a:cubicBezTo>
                    <a:pt x="251" y="49"/>
                    <a:pt x="253" y="43"/>
                    <a:pt x="255" y="40"/>
                  </a:cubicBezTo>
                  <a:cubicBezTo>
                    <a:pt x="263" y="32"/>
                    <a:pt x="272" y="25"/>
                    <a:pt x="278" y="17"/>
                  </a:cubicBezTo>
                  <a:cubicBezTo>
                    <a:pt x="277" y="17"/>
                    <a:pt x="276" y="12"/>
                    <a:pt x="275" y="15"/>
                  </a:cubicBezTo>
                  <a:cubicBezTo>
                    <a:pt x="276" y="16"/>
                    <a:pt x="273" y="20"/>
                    <a:pt x="273" y="21"/>
                  </a:cubicBezTo>
                  <a:close/>
                  <a:moveTo>
                    <a:pt x="391" y="20"/>
                  </a:moveTo>
                  <a:cubicBezTo>
                    <a:pt x="392" y="18"/>
                    <a:pt x="394" y="17"/>
                    <a:pt x="395" y="14"/>
                  </a:cubicBezTo>
                  <a:cubicBezTo>
                    <a:pt x="391" y="13"/>
                    <a:pt x="389" y="19"/>
                    <a:pt x="391" y="20"/>
                  </a:cubicBezTo>
                  <a:close/>
                  <a:moveTo>
                    <a:pt x="224" y="36"/>
                  </a:moveTo>
                  <a:cubicBezTo>
                    <a:pt x="228" y="30"/>
                    <a:pt x="239" y="24"/>
                    <a:pt x="239" y="15"/>
                  </a:cubicBezTo>
                  <a:cubicBezTo>
                    <a:pt x="232" y="20"/>
                    <a:pt x="225" y="30"/>
                    <a:pt x="224" y="36"/>
                  </a:cubicBezTo>
                  <a:close/>
                  <a:moveTo>
                    <a:pt x="327" y="18"/>
                  </a:moveTo>
                  <a:cubicBezTo>
                    <a:pt x="327" y="18"/>
                    <a:pt x="328" y="17"/>
                    <a:pt x="328" y="17"/>
                  </a:cubicBezTo>
                  <a:cubicBezTo>
                    <a:pt x="328" y="16"/>
                    <a:pt x="328" y="15"/>
                    <a:pt x="326" y="15"/>
                  </a:cubicBezTo>
                  <a:cubicBezTo>
                    <a:pt x="327" y="16"/>
                    <a:pt x="326" y="18"/>
                    <a:pt x="327" y="18"/>
                  </a:cubicBezTo>
                  <a:close/>
                  <a:moveTo>
                    <a:pt x="394" y="28"/>
                  </a:moveTo>
                  <a:cubicBezTo>
                    <a:pt x="398" y="24"/>
                    <a:pt x="404" y="22"/>
                    <a:pt x="406" y="16"/>
                  </a:cubicBezTo>
                  <a:cubicBezTo>
                    <a:pt x="399" y="18"/>
                    <a:pt x="395" y="21"/>
                    <a:pt x="394" y="28"/>
                  </a:cubicBezTo>
                  <a:close/>
                  <a:moveTo>
                    <a:pt x="415" y="17"/>
                  </a:moveTo>
                  <a:cubicBezTo>
                    <a:pt x="407" y="27"/>
                    <a:pt x="395" y="32"/>
                    <a:pt x="388" y="43"/>
                  </a:cubicBezTo>
                  <a:cubicBezTo>
                    <a:pt x="401" y="37"/>
                    <a:pt x="408" y="26"/>
                    <a:pt x="419" y="18"/>
                  </a:cubicBezTo>
                  <a:cubicBezTo>
                    <a:pt x="417" y="18"/>
                    <a:pt x="416" y="18"/>
                    <a:pt x="415" y="17"/>
                  </a:cubicBezTo>
                  <a:close/>
                  <a:moveTo>
                    <a:pt x="367" y="93"/>
                  </a:moveTo>
                  <a:cubicBezTo>
                    <a:pt x="375" y="90"/>
                    <a:pt x="380" y="82"/>
                    <a:pt x="386" y="76"/>
                  </a:cubicBezTo>
                  <a:cubicBezTo>
                    <a:pt x="396" y="66"/>
                    <a:pt x="405" y="59"/>
                    <a:pt x="414" y="50"/>
                  </a:cubicBezTo>
                  <a:cubicBezTo>
                    <a:pt x="421" y="42"/>
                    <a:pt x="430" y="33"/>
                    <a:pt x="427" y="19"/>
                  </a:cubicBezTo>
                  <a:cubicBezTo>
                    <a:pt x="424" y="20"/>
                    <a:pt x="424" y="23"/>
                    <a:pt x="421" y="24"/>
                  </a:cubicBezTo>
                  <a:cubicBezTo>
                    <a:pt x="423" y="25"/>
                    <a:pt x="425" y="26"/>
                    <a:pt x="425" y="28"/>
                  </a:cubicBezTo>
                  <a:cubicBezTo>
                    <a:pt x="417" y="40"/>
                    <a:pt x="405" y="50"/>
                    <a:pt x="394" y="59"/>
                  </a:cubicBezTo>
                  <a:cubicBezTo>
                    <a:pt x="393" y="62"/>
                    <a:pt x="393" y="61"/>
                    <a:pt x="394" y="64"/>
                  </a:cubicBezTo>
                  <a:cubicBezTo>
                    <a:pt x="390" y="67"/>
                    <a:pt x="388" y="70"/>
                    <a:pt x="383" y="71"/>
                  </a:cubicBezTo>
                  <a:cubicBezTo>
                    <a:pt x="384" y="85"/>
                    <a:pt x="370" y="84"/>
                    <a:pt x="367" y="93"/>
                  </a:cubicBezTo>
                  <a:close/>
                  <a:moveTo>
                    <a:pt x="325" y="58"/>
                  </a:moveTo>
                  <a:cubicBezTo>
                    <a:pt x="335" y="53"/>
                    <a:pt x="339" y="45"/>
                    <a:pt x="346" y="38"/>
                  </a:cubicBezTo>
                  <a:cubicBezTo>
                    <a:pt x="351" y="33"/>
                    <a:pt x="357" y="29"/>
                    <a:pt x="362" y="23"/>
                  </a:cubicBezTo>
                  <a:cubicBezTo>
                    <a:pt x="362" y="22"/>
                    <a:pt x="362" y="20"/>
                    <a:pt x="361" y="20"/>
                  </a:cubicBezTo>
                  <a:cubicBezTo>
                    <a:pt x="351" y="34"/>
                    <a:pt x="336" y="44"/>
                    <a:pt x="325" y="58"/>
                  </a:cubicBezTo>
                  <a:close/>
                  <a:moveTo>
                    <a:pt x="144" y="49"/>
                  </a:moveTo>
                  <a:cubicBezTo>
                    <a:pt x="153" y="44"/>
                    <a:pt x="160" y="34"/>
                    <a:pt x="165" y="27"/>
                  </a:cubicBezTo>
                  <a:cubicBezTo>
                    <a:pt x="166" y="26"/>
                    <a:pt x="171" y="23"/>
                    <a:pt x="167" y="22"/>
                  </a:cubicBezTo>
                  <a:cubicBezTo>
                    <a:pt x="161" y="32"/>
                    <a:pt x="151" y="39"/>
                    <a:pt x="144" y="49"/>
                  </a:cubicBezTo>
                  <a:close/>
                  <a:moveTo>
                    <a:pt x="272" y="33"/>
                  </a:moveTo>
                  <a:cubicBezTo>
                    <a:pt x="269" y="35"/>
                    <a:pt x="264" y="37"/>
                    <a:pt x="265" y="40"/>
                  </a:cubicBezTo>
                  <a:cubicBezTo>
                    <a:pt x="268" y="34"/>
                    <a:pt x="280" y="32"/>
                    <a:pt x="279" y="25"/>
                  </a:cubicBezTo>
                  <a:cubicBezTo>
                    <a:pt x="277" y="27"/>
                    <a:pt x="274" y="30"/>
                    <a:pt x="272" y="33"/>
                  </a:cubicBezTo>
                  <a:close/>
                  <a:moveTo>
                    <a:pt x="21" y="32"/>
                  </a:moveTo>
                  <a:cubicBezTo>
                    <a:pt x="22" y="30"/>
                    <a:pt x="23" y="29"/>
                    <a:pt x="23" y="27"/>
                  </a:cubicBezTo>
                  <a:cubicBezTo>
                    <a:pt x="20" y="26"/>
                    <a:pt x="19" y="31"/>
                    <a:pt x="21" y="32"/>
                  </a:cubicBezTo>
                  <a:close/>
                  <a:moveTo>
                    <a:pt x="395" y="47"/>
                  </a:moveTo>
                  <a:cubicBezTo>
                    <a:pt x="393" y="49"/>
                    <a:pt x="389" y="52"/>
                    <a:pt x="390" y="55"/>
                  </a:cubicBezTo>
                  <a:cubicBezTo>
                    <a:pt x="393" y="52"/>
                    <a:pt x="395" y="49"/>
                    <a:pt x="400" y="48"/>
                  </a:cubicBezTo>
                  <a:cubicBezTo>
                    <a:pt x="404" y="41"/>
                    <a:pt x="416" y="36"/>
                    <a:pt x="416" y="28"/>
                  </a:cubicBezTo>
                  <a:cubicBezTo>
                    <a:pt x="410" y="34"/>
                    <a:pt x="400" y="41"/>
                    <a:pt x="395" y="47"/>
                  </a:cubicBezTo>
                  <a:close/>
                  <a:moveTo>
                    <a:pt x="388" y="34"/>
                  </a:moveTo>
                  <a:cubicBezTo>
                    <a:pt x="390" y="33"/>
                    <a:pt x="394" y="30"/>
                    <a:pt x="393" y="29"/>
                  </a:cubicBezTo>
                  <a:cubicBezTo>
                    <a:pt x="393" y="32"/>
                    <a:pt x="387" y="29"/>
                    <a:pt x="388" y="34"/>
                  </a:cubicBezTo>
                  <a:close/>
                  <a:moveTo>
                    <a:pt x="12" y="34"/>
                  </a:moveTo>
                  <a:cubicBezTo>
                    <a:pt x="12" y="32"/>
                    <a:pt x="14" y="32"/>
                    <a:pt x="14" y="30"/>
                  </a:cubicBezTo>
                  <a:cubicBezTo>
                    <a:pt x="11" y="28"/>
                    <a:pt x="9" y="32"/>
                    <a:pt x="12" y="34"/>
                  </a:cubicBezTo>
                  <a:close/>
                  <a:moveTo>
                    <a:pt x="67" y="37"/>
                  </a:moveTo>
                  <a:cubicBezTo>
                    <a:pt x="70" y="36"/>
                    <a:pt x="76" y="32"/>
                    <a:pt x="75" y="30"/>
                  </a:cubicBezTo>
                  <a:cubicBezTo>
                    <a:pt x="72" y="32"/>
                    <a:pt x="69" y="34"/>
                    <a:pt x="67" y="37"/>
                  </a:cubicBezTo>
                  <a:close/>
                  <a:moveTo>
                    <a:pt x="173" y="32"/>
                  </a:moveTo>
                  <a:cubicBezTo>
                    <a:pt x="173" y="28"/>
                    <a:pt x="169" y="32"/>
                    <a:pt x="169" y="33"/>
                  </a:cubicBezTo>
                  <a:cubicBezTo>
                    <a:pt x="164" y="37"/>
                    <a:pt x="160" y="43"/>
                    <a:pt x="156" y="48"/>
                  </a:cubicBezTo>
                  <a:cubicBezTo>
                    <a:pt x="149" y="54"/>
                    <a:pt x="142" y="61"/>
                    <a:pt x="138" y="68"/>
                  </a:cubicBezTo>
                  <a:cubicBezTo>
                    <a:pt x="153" y="59"/>
                    <a:pt x="160" y="43"/>
                    <a:pt x="173" y="32"/>
                  </a:cubicBezTo>
                  <a:close/>
                  <a:moveTo>
                    <a:pt x="342" y="49"/>
                  </a:moveTo>
                  <a:cubicBezTo>
                    <a:pt x="339" y="56"/>
                    <a:pt x="329" y="60"/>
                    <a:pt x="329" y="66"/>
                  </a:cubicBezTo>
                  <a:cubicBezTo>
                    <a:pt x="336" y="64"/>
                    <a:pt x="341" y="59"/>
                    <a:pt x="345" y="55"/>
                  </a:cubicBezTo>
                  <a:cubicBezTo>
                    <a:pt x="351" y="48"/>
                    <a:pt x="357" y="43"/>
                    <a:pt x="360" y="35"/>
                  </a:cubicBezTo>
                  <a:cubicBezTo>
                    <a:pt x="360" y="34"/>
                    <a:pt x="359" y="33"/>
                    <a:pt x="358" y="34"/>
                  </a:cubicBezTo>
                  <a:cubicBezTo>
                    <a:pt x="353" y="39"/>
                    <a:pt x="348" y="45"/>
                    <a:pt x="342" y="49"/>
                  </a:cubicBezTo>
                  <a:close/>
                  <a:moveTo>
                    <a:pt x="265" y="47"/>
                  </a:moveTo>
                  <a:cubicBezTo>
                    <a:pt x="271" y="43"/>
                    <a:pt x="277" y="39"/>
                    <a:pt x="281" y="35"/>
                  </a:cubicBezTo>
                  <a:cubicBezTo>
                    <a:pt x="275" y="38"/>
                    <a:pt x="269" y="42"/>
                    <a:pt x="265" y="47"/>
                  </a:cubicBezTo>
                  <a:close/>
                  <a:moveTo>
                    <a:pt x="73" y="53"/>
                  </a:moveTo>
                  <a:cubicBezTo>
                    <a:pt x="76" y="48"/>
                    <a:pt x="81" y="46"/>
                    <a:pt x="85" y="41"/>
                  </a:cubicBezTo>
                  <a:cubicBezTo>
                    <a:pt x="84" y="40"/>
                    <a:pt x="84" y="40"/>
                    <a:pt x="83" y="40"/>
                  </a:cubicBezTo>
                  <a:cubicBezTo>
                    <a:pt x="80" y="45"/>
                    <a:pt x="71" y="47"/>
                    <a:pt x="73" y="53"/>
                  </a:cubicBezTo>
                  <a:close/>
                  <a:moveTo>
                    <a:pt x="322" y="46"/>
                  </a:moveTo>
                  <a:cubicBezTo>
                    <a:pt x="324" y="46"/>
                    <a:pt x="325" y="43"/>
                    <a:pt x="326" y="41"/>
                  </a:cubicBezTo>
                  <a:cubicBezTo>
                    <a:pt x="325" y="41"/>
                    <a:pt x="324" y="41"/>
                    <a:pt x="323" y="41"/>
                  </a:cubicBezTo>
                  <a:cubicBezTo>
                    <a:pt x="323" y="44"/>
                    <a:pt x="321" y="44"/>
                    <a:pt x="322" y="46"/>
                  </a:cubicBezTo>
                  <a:close/>
                  <a:moveTo>
                    <a:pt x="39" y="46"/>
                  </a:moveTo>
                  <a:cubicBezTo>
                    <a:pt x="40" y="46"/>
                    <a:pt x="41" y="46"/>
                    <a:pt x="42" y="46"/>
                  </a:cubicBezTo>
                  <a:cubicBezTo>
                    <a:pt x="42" y="45"/>
                    <a:pt x="42" y="43"/>
                    <a:pt x="40" y="43"/>
                  </a:cubicBezTo>
                  <a:cubicBezTo>
                    <a:pt x="40" y="44"/>
                    <a:pt x="40" y="45"/>
                    <a:pt x="39" y="46"/>
                  </a:cubicBezTo>
                  <a:close/>
                  <a:moveTo>
                    <a:pt x="215" y="54"/>
                  </a:moveTo>
                  <a:cubicBezTo>
                    <a:pt x="219" y="51"/>
                    <a:pt x="227" y="47"/>
                    <a:pt x="227" y="43"/>
                  </a:cubicBezTo>
                  <a:cubicBezTo>
                    <a:pt x="224" y="48"/>
                    <a:pt x="216" y="47"/>
                    <a:pt x="215" y="54"/>
                  </a:cubicBezTo>
                  <a:close/>
                  <a:moveTo>
                    <a:pt x="154" y="61"/>
                  </a:moveTo>
                  <a:cubicBezTo>
                    <a:pt x="152" y="62"/>
                    <a:pt x="148" y="65"/>
                    <a:pt x="150" y="66"/>
                  </a:cubicBezTo>
                  <a:cubicBezTo>
                    <a:pt x="156" y="60"/>
                    <a:pt x="160" y="52"/>
                    <a:pt x="169" y="49"/>
                  </a:cubicBezTo>
                  <a:cubicBezTo>
                    <a:pt x="168" y="47"/>
                    <a:pt x="172" y="45"/>
                    <a:pt x="169" y="44"/>
                  </a:cubicBezTo>
                  <a:cubicBezTo>
                    <a:pt x="165" y="51"/>
                    <a:pt x="157" y="54"/>
                    <a:pt x="154" y="61"/>
                  </a:cubicBezTo>
                  <a:close/>
                  <a:moveTo>
                    <a:pt x="47" y="57"/>
                  </a:moveTo>
                  <a:cubicBezTo>
                    <a:pt x="61" y="67"/>
                    <a:pt x="62" y="38"/>
                    <a:pt x="51" y="50"/>
                  </a:cubicBezTo>
                  <a:cubicBezTo>
                    <a:pt x="50" y="50"/>
                    <a:pt x="49" y="49"/>
                    <a:pt x="47" y="49"/>
                  </a:cubicBezTo>
                  <a:cubicBezTo>
                    <a:pt x="46" y="52"/>
                    <a:pt x="47" y="53"/>
                    <a:pt x="47" y="57"/>
                  </a:cubicBezTo>
                  <a:close/>
                  <a:moveTo>
                    <a:pt x="282" y="50"/>
                  </a:moveTo>
                  <a:cubicBezTo>
                    <a:pt x="283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8"/>
                  </a:cubicBezTo>
                  <a:cubicBezTo>
                    <a:pt x="284" y="48"/>
                    <a:pt x="283" y="48"/>
                    <a:pt x="282" y="48"/>
                  </a:cubicBezTo>
                  <a:cubicBezTo>
                    <a:pt x="282" y="49"/>
                    <a:pt x="282" y="49"/>
                    <a:pt x="282" y="50"/>
                  </a:cubicBezTo>
                  <a:close/>
                  <a:moveTo>
                    <a:pt x="76" y="60"/>
                  </a:moveTo>
                  <a:cubicBezTo>
                    <a:pt x="78" y="57"/>
                    <a:pt x="82" y="56"/>
                    <a:pt x="86" y="55"/>
                  </a:cubicBezTo>
                  <a:cubicBezTo>
                    <a:pt x="84" y="55"/>
                    <a:pt x="88" y="48"/>
                    <a:pt x="84" y="50"/>
                  </a:cubicBezTo>
                  <a:cubicBezTo>
                    <a:pt x="82" y="54"/>
                    <a:pt x="75" y="57"/>
                    <a:pt x="76" y="60"/>
                  </a:cubicBezTo>
                  <a:close/>
                  <a:moveTo>
                    <a:pt x="326" y="80"/>
                  </a:moveTo>
                  <a:cubicBezTo>
                    <a:pt x="331" y="83"/>
                    <a:pt x="322" y="87"/>
                    <a:pt x="318" y="88"/>
                  </a:cubicBezTo>
                  <a:cubicBezTo>
                    <a:pt x="317" y="92"/>
                    <a:pt x="317" y="97"/>
                    <a:pt x="316" y="100"/>
                  </a:cubicBezTo>
                  <a:cubicBezTo>
                    <a:pt x="319" y="101"/>
                    <a:pt x="317" y="96"/>
                    <a:pt x="321" y="97"/>
                  </a:cubicBezTo>
                  <a:cubicBezTo>
                    <a:pt x="320" y="94"/>
                    <a:pt x="321" y="92"/>
                    <a:pt x="322" y="89"/>
                  </a:cubicBezTo>
                  <a:cubicBezTo>
                    <a:pt x="324" y="89"/>
                    <a:pt x="325" y="87"/>
                    <a:pt x="326" y="86"/>
                  </a:cubicBezTo>
                  <a:cubicBezTo>
                    <a:pt x="332" y="79"/>
                    <a:pt x="338" y="73"/>
                    <a:pt x="345" y="66"/>
                  </a:cubicBezTo>
                  <a:cubicBezTo>
                    <a:pt x="349" y="61"/>
                    <a:pt x="355" y="56"/>
                    <a:pt x="355" y="50"/>
                  </a:cubicBezTo>
                  <a:cubicBezTo>
                    <a:pt x="346" y="60"/>
                    <a:pt x="335" y="69"/>
                    <a:pt x="326" y="80"/>
                  </a:cubicBezTo>
                  <a:close/>
                  <a:moveTo>
                    <a:pt x="238" y="76"/>
                  </a:moveTo>
                  <a:cubicBezTo>
                    <a:pt x="252" y="84"/>
                    <a:pt x="260" y="65"/>
                    <a:pt x="253" y="53"/>
                  </a:cubicBezTo>
                  <a:cubicBezTo>
                    <a:pt x="241" y="49"/>
                    <a:pt x="235" y="64"/>
                    <a:pt x="238" y="76"/>
                  </a:cubicBezTo>
                  <a:close/>
                  <a:moveTo>
                    <a:pt x="398" y="72"/>
                  </a:moveTo>
                  <a:cubicBezTo>
                    <a:pt x="394" y="76"/>
                    <a:pt x="389" y="81"/>
                    <a:pt x="389" y="84"/>
                  </a:cubicBezTo>
                  <a:cubicBezTo>
                    <a:pt x="396" y="79"/>
                    <a:pt x="403" y="72"/>
                    <a:pt x="409" y="65"/>
                  </a:cubicBezTo>
                  <a:cubicBezTo>
                    <a:pt x="412" y="61"/>
                    <a:pt x="413" y="57"/>
                    <a:pt x="419" y="58"/>
                  </a:cubicBezTo>
                  <a:cubicBezTo>
                    <a:pt x="419" y="55"/>
                    <a:pt x="420" y="54"/>
                    <a:pt x="421" y="52"/>
                  </a:cubicBezTo>
                  <a:cubicBezTo>
                    <a:pt x="412" y="59"/>
                    <a:pt x="406" y="65"/>
                    <a:pt x="398" y="72"/>
                  </a:cubicBezTo>
                  <a:close/>
                  <a:moveTo>
                    <a:pt x="282" y="58"/>
                  </a:moveTo>
                  <a:cubicBezTo>
                    <a:pt x="286" y="58"/>
                    <a:pt x="285" y="60"/>
                    <a:pt x="284" y="62"/>
                  </a:cubicBezTo>
                  <a:cubicBezTo>
                    <a:pt x="288" y="63"/>
                    <a:pt x="286" y="54"/>
                    <a:pt x="283" y="55"/>
                  </a:cubicBezTo>
                  <a:cubicBezTo>
                    <a:pt x="283" y="56"/>
                    <a:pt x="283" y="57"/>
                    <a:pt x="282" y="58"/>
                  </a:cubicBezTo>
                  <a:close/>
                  <a:moveTo>
                    <a:pt x="131" y="91"/>
                  </a:moveTo>
                  <a:cubicBezTo>
                    <a:pt x="145" y="82"/>
                    <a:pt x="158" y="72"/>
                    <a:pt x="167" y="58"/>
                  </a:cubicBezTo>
                  <a:cubicBezTo>
                    <a:pt x="168" y="58"/>
                    <a:pt x="168" y="56"/>
                    <a:pt x="166" y="57"/>
                  </a:cubicBezTo>
                  <a:cubicBezTo>
                    <a:pt x="155" y="69"/>
                    <a:pt x="141" y="78"/>
                    <a:pt x="131" y="91"/>
                  </a:cubicBezTo>
                  <a:close/>
                  <a:moveTo>
                    <a:pt x="63" y="59"/>
                  </a:moveTo>
                  <a:cubicBezTo>
                    <a:pt x="65" y="60"/>
                    <a:pt x="66" y="59"/>
                    <a:pt x="66" y="58"/>
                  </a:cubicBezTo>
                  <a:cubicBezTo>
                    <a:pt x="65" y="58"/>
                    <a:pt x="64" y="58"/>
                    <a:pt x="63" y="59"/>
                  </a:cubicBezTo>
                  <a:close/>
                  <a:moveTo>
                    <a:pt x="211" y="75"/>
                  </a:moveTo>
                  <a:cubicBezTo>
                    <a:pt x="218" y="72"/>
                    <a:pt x="223" y="63"/>
                    <a:pt x="230" y="63"/>
                  </a:cubicBezTo>
                  <a:cubicBezTo>
                    <a:pt x="231" y="62"/>
                    <a:pt x="234" y="58"/>
                    <a:pt x="231" y="58"/>
                  </a:cubicBezTo>
                  <a:cubicBezTo>
                    <a:pt x="226" y="63"/>
                    <a:pt x="218" y="65"/>
                    <a:pt x="212" y="70"/>
                  </a:cubicBezTo>
                  <a:cubicBezTo>
                    <a:pt x="216" y="71"/>
                    <a:pt x="208" y="74"/>
                    <a:pt x="211" y="75"/>
                  </a:cubicBezTo>
                  <a:close/>
                  <a:moveTo>
                    <a:pt x="122" y="59"/>
                  </a:moveTo>
                  <a:cubicBezTo>
                    <a:pt x="122" y="61"/>
                    <a:pt x="119" y="66"/>
                    <a:pt x="122" y="67"/>
                  </a:cubicBezTo>
                  <a:cubicBezTo>
                    <a:pt x="122" y="63"/>
                    <a:pt x="126" y="62"/>
                    <a:pt x="127" y="59"/>
                  </a:cubicBezTo>
                  <a:cubicBezTo>
                    <a:pt x="124" y="58"/>
                    <a:pt x="125" y="60"/>
                    <a:pt x="122" y="59"/>
                  </a:cubicBezTo>
                  <a:close/>
                  <a:moveTo>
                    <a:pt x="44" y="62"/>
                  </a:moveTo>
                  <a:cubicBezTo>
                    <a:pt x="35" y="73"/>
                    <a:pt x="24" y="82"/>
                    <a:pt x="16" y="95"/>
                  </a:cubicBezTo>
                  <a:cubicBezTo>
                    <a:pt x="29" y="86"/>
                    <a:pt x="37" y="74"/>
                    <a:pt x="47" y="63"/>
                  </a:cubicBezTo>
                  <a:cubicBezTo>
                    <a:pt x="46" y="63"/>
                    <a:pt x="46" y="62"/>
                    <a:pt x="44" y="62"/>
                  </a:cubicBezTo>
                  <a:close/>
                  <a:moveTo>
                    <a:pt x="261" y="74"/>
                  </a:moveTo>
                  <a:cubicBezTo>
                    <a:pt x="266" y="74"/>
                    <a:pt x="270" y="67"/>
                    <a:pt x="274" y="63"/>
                  </a:cubicBezTo>
                  <a:cubicBezTo>
                    <a:pt x="269" y="66"/>
                    <a:pt x="265" y="70"/>
                    <a:pt x="261" y="74"/>
                  </a:cubicBezTo>
                  <a:close/>
                  <a:moveTo>
                    <a:pt x="264" y="81"/>
                  </a:moveTo>
                  <a:cubicBezTo>
                    <a:pt x="261" y="84"/>
                    <a:pt x="255" y="86"/>
                    <a:pt x="255" y="90"/>
                  </a:cubicBezTo>
                  <a:cubicBezTo>
                    <a:pt x="263" y="84"/>
                    <a:pt x="271" y="76"/>
                    <a:pt x="277" y="69"/>
                  </a:cubicBezTo>
                  <a:cubicBezTo>
                    <a:pt x="279" y="68"/>
                    <a:pt x="284" y="68"/>
                    <a:pt x="281" y="64"/>
                  </a:cubicBezTo>
                  <a:cubicBezTo>
                    <a:pt x="276" y="70"/>
                    <a:pt x="270" y="76"/>
                    <a:pt x="264" y="81"/>
                  </a:cubicBezTo>
                  <a:close/>
                  <a:moveTo>
                    <a:pt x="390" y="91"/>
                  </a:moveTo>
                  <a:cubicBezTo>
                    <a:pt x="387" y="94"/>
                    <a:pt x="383" y="97"/>
                    <a:pt x="383" y="101"/>
                  </a:cubicBezTo>
                  <a:cubicBezTo>
                    <a:pt x="388" y="97"/>
                    <a:pt x="394" y="93"/>
                    <a:pt x="399" y="87"/>
                  </a:cubicBezTo>
                  <a:cubicBezTo>
                    <a:pt x="405" y="82"/>
                    <a:pt x="408" y="74"/>
                    <a:pt x="416" y="72"/>
                  </a:cubicBezTo>
                  <a:cubicBezTo>
                    <a:pt x="415" y="69"/>
                    <a:pt x="419" y="66"/>
                    <a:pt x="417" y="64"/>
                  </a:cubicBezTo>
                  <a:cubicBezTo>
                    <a:pt x="409" y="75"/>
                    <a:pt x="398" y="83"/>
                    <a:pt x="390" y="91"/>
                  </a:cubicBezTo>
                  <a:close/>
                  <a:moveTo>
                    <a:pt x="349" y="68"/>
                  </a:moveTo>
                  <a:cubicBezTo>
                    <a:pt x="351" y="69"/>
                    <a:pt x="354" y="66"/>
                    <a:pt x="351" y="65"/>
                  </a:cubicBezTo>
                  <a:cubicBezTo>
                    <a:pt x="351" y="67"/>
                    <a:pt x="350" y="67"/>
                    <a:pt x="349" y="68"/>
                  </a:cubicBezTo>
                  <a:close/>
                  <a:moveTo>
                    <a:pt x="61" y="70"/>
                  </a:moveTo>
                  <a:cubicBezTo>
                    <a:pt x="63" y="70"/>
                    <a:pt x="64" y="69"/>
                    <a:pt x="64" y="68"/>
                  </a:cubicBezTo>
                  <a:cubicBezTo>
                    <a:pt x="63" y="68"/>
                    <a:pt x="62" y="69"/>
                    <a:pt x="61" y="70"/>
                  </a:cubicBezTo>
                  <a:close/>
                  <a:moveTo>
                    <a:pt x="256" y="96"/>
                  </a:moveTo>
                  <a:cubicBezTo>
                    <a:pt x="262" y="93"/>
                    <a:pt x="268" y="88"/>
                    <a:pt x="274" y="83"/>
                  </a:cubicBezTo>
                  <a:cubicBezTo>
                    <a:pt x="279" y="80"/>
                    <a:pt x="288" y="75"/>
                    <a:pt x="287" y="69"/>
                  </a:cubicBezTo>
                  <a:cubicBezTo>
                    <a:pt x="278" y="79"/>
                    <a:pt x="266" y="86"/>
                    <a:pt x="256" y="96"/>
                  </a:cubicBezTo>
                  <a:close/>
                  <a:moveTo>
                    <a:pt x="227" y="70"/>
                  </a:moveTo>
                  <a:cubicBezTo>
                    <a:pt x="219" y="77"/>
                    <a:pt x="210" y="82"/>
                    <a:pt x="202" y="88"/>
                  </a:cubicBezTo>
                  <a:cubicBezTo>
                    <a:pt x="200" y="88"/>
                    <a:pt x="200" y="87"/>
                    <a:pt x="198" y="87"/>
                  </a:cubicBezTo>
                  <a:cubicBezTo>
                    <a:pt x="198" y="91"/>
                    <a:pt x="195" y="93"/>
                    <a:pt x="197" y="95"/>
                  </a:cubicBezTo>
                  <a:cubicBezTo>
                    <a:pt x="200" y="95"/>
                    <a:pt x="203" y="95"/>
                    <a:pt x="205" y="93"/>
                  </a:cubicBezTo>
                  <a:cubicBezTo>
                    <a:pt x="203" y="93"/>
                    <a:pt x="205" y="90"/>
                    <a:pt x="205" y="88"/>
                  </a:cubicBezTo>
                  <a:cubicBezTo>
                    <a:pt x="207" y="87"/>
                    <a:pt x="208" y="85"/>
                    <a:pt x="211" y="85"/>
                  </a:cubicBezTo>
                  <a:cubicBezTo>
                    <a:pt x="216" y="79"/>
                    <a:pt x="225" y="78"/>
                    <a:pt x="229" y="71"/>
                  </a:cubicBezTo>
                  <a:cubicBezTo>
                    <a:pt x="228" y="70"/>
                    <a:pt x="228" y="70"/>
                    <a:pt x="227" y="70"/>
                  </a:cubicBezTo>
                  <a:close/>
                  <a:moveTo>
                    <a:pt x="320" y="78"/>
                  </a:moveTo>
                  <a:cubicBezTo>
                    <a:pt x="322" y="78"/>
                    <a:pt x="322" y="75"/>
                    <a:pt x="324" y="74"/>
                  </a:cubicBezTo>
                  <a:cubicBezTo>
                    <a:pt x="321" y="73"/>
                    <a:pt x="319" y="75"/>
                    <a:pt x="320" y="78"/>
                  </a:cubicBezTo>
                  <a:close/>
                  <a:moveTo>
                    <a:pt x="358" y="93"/>
                  </a:moveTo>
                  <a:cubicBezTo>
                    <a:pt x="362" y="85"/>
                    <a:pt x="373" y="83"/>
                    <a:pt x="376" y="74"/>
                  </a:cubicBezTo>
                  <a:cubicBezTo>
                    <a:pt x="373" y="74"/>
                    <a:pt x="373" y="74"/>
                    <a:pt x="370" y="74"/>
                  </a:cubicBezTo>
                  <a:cubicBezTo>
                    <a:pt x="371" y="81"/>
                    <a:pt x="361" y="83"/>
                    <a:pt x="357" y="88"/>
                  </a:cubicBezTo>
                  <a:cubicBezTo>
                    <a:pt x="359" y="91"/>
                    <a:pt x="357" y="92"/>
                    <a:pt x="358" y="93"/>
                  </a:cubicBezTo>
                  <a:close/>
                  <a:moveTo>
                    <a:pt x="355" y="78"/>
                  </a:moveTo>
                  <a:cubicBezTo>
                    <a:pt x="359" y="78"/>
                    <a:pt x="355" y="81"/>
                    <a:pt x="357" y="82"/>
                  </a:cubicBezTo>
                  <a:cubicBezTo>
                    <a:pt x="358" y="78"/>
                    <a:pt x="362" y="79"/>
                    <a:pt x="363" y="75"/>
                  </a:cubicBezTo>
                  <a:cubicBezTo>
                    <a:pt x="359" y="75"/>
                    <a:pt x="356" y="75"/>
                    <a:pt x="355" y="78"/>
                  </a:cubicBezTo>
                  <a:close/>
                  <a:moveTo>
                    <a:pt x="204" y="77"/>
                  </a:moveTo>
                  <a:cubicBezTo>
                    <a:pt x="204" y="79"/>
                    <a:pt x="201" y="80"/>
                    <a:pt x="204" y="81"/>
                  </a:cubicBezTo>
                  <a:cubicBezTo>
                    <a:pt x="204" y="78"/>
                    <a:pt x="208" y="78"/>
                    <a:pt x="208" y="76"/>
                  </a:cubicBezTo>
                  <a:cubicBezTo>
                    <a:pt x="206" y="75"/>
                    <a:pt x="206" y="78"/>
                    <a:pt x="204" y="77"/>
                  </a:cubicBezTo>
                  <a:close/>
                  <a:moveTo>
                    <a:pt x="84" y="87"/>
                  </a:moveTo>
                  <a:cubicBezTo>
                    <a:pt x="92" y="87"/>
                    <a:pt x="93" y="81"/>
                    <a:pt x="98" y="78"/>
                  </a:cubicBezTo>
                  <a:cubicBezTo>
                    <a:pt x="90" y="75"/>
                    <a:pt x="87" y="83"/>
                    <a:pt x="84" y="87"/>
                  </a:cubicBezTo>
                  <a:close/>
                  <a:moveTo>
                    <a:pt x="120" y="77"/>
                  </a:moveTo>
                  <a:cubicBezTo>
                    <a:pt x="119" y="83"/>
                    <a:pt x="124" y="77"/>
                    <a:pt x="120" y="77"/>
                  </a:cubicBezTo>
                  <a:close/>
                  <a:moveTo>
                    <a:pt x="157" y="85"/>
                  </a:moveTo>
                  <a:cubicBezTo>
                    <a:pt x="158" y="83"/>
                    <a:pt x="165" y="80"/>
                    <a:pt x="163" y="77"/>
                  </a:cubicBezTo>
                  <a:cubicBezTo>
                    <a:pt x="162" y="80"/>
                    <a:pt x="155" y="83"/>
                    <a:pt x="157" y="85"/>
                  </a:cubicBezTo>
                  <a:close/>
                  <a:moveTo>
                    <a:pt x="211" y="93"/>
                  </a:moveTo>
                  <a:cubicBezTo>
                    <a:pt x="217" y="92"/>
                    <a:pt x="220" y="89"/>
                    <a:pt x="224" y="85"/>
                  </a:cubicBezTo>
                  <a:cubicBezTo>
                    <a:pt x="226" y="84"/>
                    <a:pt x="234" y="81"/>
                    <a:pt x="229" y="79"/>
                  </a:cubicBezTo>
                  <a:cubicBezTo>
                    <a:pt x="225" y="85"/>
                    <a:pt x="215" y="86"/>
                    <a:pt x="211" y="93"/>
                  </a:cubicBezTo>
                  <a:close/>
                  <a:moveTo>
                    <a:pt x="11" y="84"/>
                  </a:moveTo>
                  <a:cubicBezTo>
                    <a:pt x="11" y="83"/>
                    <a:pt x="14" y="80"/>
                    <a:pt x="11" y="80"/>
                  </a:cubicBezTo>
                  <a:cubicBezTo>
                    <a:pt x="12" y="82"/>
                    <a:pt x="8" y="84"/>
                    <a:pt x="11" y="84"/>
                  </a:cubicBezTo>
                  <a:close/>
                  <a:moveTo>
                    <a:pt x="253" y="84"/>
                  </a:moveTo>
                  <a:cubicBezTo>
                    <a:pt x="252" y="81"/>
                    <a:pt x="256" y="82"/>
                    <a:pt x="256" y="80"/>
                  </a:cubicBezTo>
                  <a:cubicBezTo>
                    <a:pt x="254" y="80"/>
                    <a:pt x="248" y="83"/>
                    <a:pt x="253" y="84"/>
                  </a:cubicBezTo>
                  <a:close/>
                  <a:moveTo>
                    <a:pt x="97" y="88"/>
                  </a:moveTo>
                  <a:cubicBezTo>
                    <a:pt x="102" y="88"/>
                    <a:pt x="104" y="85"/>
                    <a:pt x="107" y="82"/>
                  </a:cubicBezTo>
                  <a:cubicBezTo>
                    <a:pt x="102" y="79"/>
                    <a:pt x="100" y="86"/>
                    <a:pt x="97" y="88"/>
                  </a:cubicBezTo>
                  <a:close/>
                  <a:moveTo>
                    <a:pt x="385" y="114"/>
                  </a:moveTo>
                  <a:cubicBezTo>
                    <a:pt x="395" y="108"/>
                    <a:pt x="402" y="98"/>
                    <a:pt x="412" y="92"/>
                  </a:cubicBezTo>
                  <a:cubicBezTo>
                    <a:pt x="412" y="88"/>
                    <a:pt x="414" y="86"/>
                    <a:pt x="414" y="81"/>
                  </a:cubicBezTo>
                  <a:cubicBezTo>
                    <a:pt x="403" y="90"/>
                    <a:pt x="392" y="100"/>
                    <a:pt x="382" y="110"/>
                  </a:cubicBezTo>
                  <a:cubicBezTo>
                    <a:pt x="386" y="111"/>
                    <a:pt x="384" y="113"/>
                    <a:pt x="385" y="114"/>
                  </a:cubicBezTo>
                  <a:close/>
                  <a:moveTo>
                    <a:pt x="230" y="89"/>
                  </a:moveTo>
                  <a:cubicBezTo>
                    <a:pt x="234" y="88"/>
                    <a:pt x="237" y="86"/>
                    <a:pt x="239" y="83"/>
                  </a:cubicBezTo>
                  <a:cubicBezTo>
                    <a:pt x="235" y="84"/>
                    <a:pt x="233" y="86"/>
                    <a:pt x="230" y="89"/>
                  </a:cubicBezTo>
                  <a:close/>
                  <a:moveTo>
                    <a:pt x="277" y="94"/>
                  </a:moveTo>
                  <a:cubicBezTo>
                    <a:pt x="283" y="91"/>
                    <a:pt x="289" y="89"/>
                    <a:pt x="292" y="83"/>
                  </a:cubicBezTo>
                  <a:cubicBezTo>
                    <a:pt x="286" y="86"/>
                    <a:pt x="282" y="91"/>
                    <a:pt x="277" y="94"/>
                  </a:cubicBezTo>
                  <a:close/>
                  <a:moveTo>
                    <a:pt x="103" y="95"/>
                  </a:moveTo>
                  <a:cubicBezTo>
                    <a:pt x="106" y="93"/>
                    <a:pt x="114" y="89"/>
                    <a:pt x="112" y="85"/>
                  </a:cubicBezTo>
                  <a:cubicBezTo>
                    <a:pt x="109" y="88"/>
                    <a:pt x="105" y="91"/>
                    <a:pt x="103" y="95"/>
                  </a:cubicBezTo>
                  <a:close/>
                  <a:moveTo>
                    <a:pt x="46" y="98"/>
                  </a:moveTo>
                  <a:cubicBezTo>
                    <a:pt x="51" y="96"/>
                    <a:pt x="54" y="90"/>
                    <a:pt x="58" y="86"/>
                  </a:cubicBezTo>
                  <a:cubicBezTo>
                    <a:pt x="53" y="89"/>
                    <a:pt x="50" y="94"/>
                    <a:pt x="46" y="98"/>
                  </a:cubicBezTo>
                  <a:close/>
                  <a:moveTo>
                    <a:pt x="67" y="88"/>
                  </a:moveTo>
                  <a:cubicBezTo>
                    <a:pt x="69" y="88"/>
                    <a:pt x="70" y="88"/>
                    <a:pt x="70" y="86"/>
                  </a:cubicBezTo>
                  <a:cubicBezTo>
                    <a:pt x="68" y="86"/>
                    <a:pt x="68" y="87"/>
                    <a:pt x="67" y="88"/>
                  </a:cubicBezTo>
                  <a:close/>
                  <a:moveTo>
                    <a:pt x="141" y="108"/>
                  </a:moveTo>
                  <a:cubicBezTo>
                    <a:pt x="148" y="101"/>
                    <a:pt x="156" y="96"/>
                    <a:pt x="162" y="88"/>
                  </a:cubicBezTo>
                  <a:cubicBezTo>
                    <a:pt x="155" y="94"/>
                    <a:pt x="144" y="101"/>
                    <a:pt x="141" y="108"/>
                  </a:cubicBezTo>
                  <a:close/>
                  <a:moveTo>
                    <a:pt x="107" y="102"/>
                  </a:moveTo>
                  <a:cubicBezTo>
                    <a:pt x="109" y="101"/>
                    <a:pt x="113" y="98"/>
                    <a:pt x="115" y="96"/>
                  </a:cubicBezTo>
                  <a:cubicBezTo>
                    <a:pt x="117" y="94"/>
                    <a:pt x="122" y="90"/>
                    <a:pt x="119" y="89"/>
                  </a:cubicBezTo>
                  <a:cubicBezTo>
                    <a:pt x="116" y="95"/>
                    <a:pt x="109" y="96"/>
                    <a:pt x="107" y="102"/>
                  </a:cubicBezTo>
                  <a:close/>
                  <a:moveTo>
                    <a:pt x="264" y="97"/>
                  </a:moveTo>
                  <a:cubicBezTo>
                    <a:pt x="261" y="101"/>
                    <a:pt x="272" y="92"/>
                    <a:pt x="271" y="91"/>
                  </a:cubicBezTo>
                  <a:cubicBezTo>
                    <a:pt x="268" y="93"/>
                    <a:pt x="267" y="95"/>
                    <a:pt x="264" y="97"/>
                  </a:cubicBezTo>
                  <a:close/>
                  <a:moveTo>
                    <a:pt x="292" y="91"/>
                  </a:moveTo>
                  <a:cubicBezTo>
                    <a:pt x="285" y="95"/>
                    <a:pt x="278" y="101"/>
                    <a:pt x="273" y="105"/>
                  </a:cubicBezTo>
                  <a:cubicBezTo>
                    <a:pt x="267" y="108"/>
                    <a:pt x="260" y="112"/>
                    <a:pt x="263" y="117"/>
                  </a:cubicBezTo>
                  <a:cubicBezTo>
                    <a:pt x="268" y="113"/>
                    <a:pt x="275" y="110"/>
                    <a:pt x="280" y="106"/>
                  </a:cubicBezTo>
                  <a:cubicBezTo>
                    <a:pt x="286" y="102"/>
                    <a:pt x="293" y="98"/>
                    <a:pt x="294" y="92"/>
                  </a:cubicBezTo>
                  <a:cubicBezTo>
                    <a:pt x="294" y="91"/>
                    <a:pt x="293" y="91"/>
                    <a:pt x="292" y="91"/>
                  </a:cubicBezTo>
                  <a:close/>
                  <a:moveTo>
                    <a:pt x="310" y="123"/>
                  </a:moveTo>
                  <a:cubicBezTo>
                    <a:pt x="322" y="115"/>
                    <a:pt x="333" y="105"/>
                    <a:pt x="344" y="95"/>
                  </a:cubicBezTo>
                  <a:cubicBezTo>
                    <a:pt x="345" y="95"/>
                    <a:pt x="345" y="93"/>
                    <a:pt x="344" y="93"/>
                  </a:cubicBezTo>
                  <a:cubicBezTo>
                    <a:pt x="333" y="104"/>
                    <a:pt x="320" y="112"/>
                    <a:pt x="310" y="123"/>
                  </a:cubicBezTo>
                  <a:close/>
                  <a:moveTo>
                    <a:pt x="38" y="100"/>
                  </a:moveTo>
                  <a:cubicBezTo>
                    <a:pt x="39" y="97"/>
                    <a:pt x="42" y="97"/>
                    <a:pt x="43" y="94"/>
                  </a:cubicBezTo>
                  <a:cubicBezTo>
                    <a:pt x="41" y="95"/>
                    <a:pt x="37" y="99"/>
                    <a:pt x="38" y="100"/>
                  </a:cubicBezTo>
                  <a:close/>
                  <a:moveTo>
                    <a:pt x="373" y="100"/>
                  </a:moveTo>
                  <a:cubicBezTo>
                    <a:pt x="376" y="99"/>
                    <a:pt x="377" y="96"/>
                    <a:pt x="379" y="94"/>
                  </a:cubicBezTo>
                  <a:cubicBezTo>
                    <a:pt x="375" y="94"/>
                    <a:pt x="374" y="97"/>
                    <a:pt x="373" y="100"/>
                  </a:cubicBezTo>
                  <a:close/>
                  <a:moveTo>
                    <a:pt x="274" y="97"/>
                  </a:moveTo>
                  <a:cubicBezTo>
                    <a:pt x="275" y="97"/>
                    <a:pt x="276" y="96"/>
                    <a:pt x="277" y="95"/>
                  </a:cubicBezTo>
                  <a:cubicBezTo>
                    <a:pt x="275" y="95"/>
                    <a:pt x="274" y="96"/>
                    <a:pt x="274" y="97"/>
                  </a:cubicBezTo>
                  <a:close/>
                  <a:moveTo>
                    <a:pt x="86" y="99"/>
                  </a:moveTo>
                  <a:cubicBezTo>
                    <a:pt x="77" y="94"/>
                    <a:pt x="64" y="102"/>
                    <a:pt x="63" y="110"/>
                  </a:cubicBezTo>
                  <a:cubicBezTo>
                    <a:pt x="63" y="116"/>
                    <a:pt x="67" y="122"/>
                    <a:pt x="71" y="123"/>
                  </a:cubicBezTo>
                  <a:cubicBezTo>
                    <a:pt x="77" y="124"/>
                    <a:pt x="80" y="121"/>
                    <a:pt x="83" y="120"/>
                  </a:cubicBezTo>
                  <a:cubicBezTo>
                    <a:pt x="85" y="119"/>
                    <a:pt x="86" y="121"/>
                    <a:pt x="87" y="120"/>
                  </a:cubicBezTo>
                  <a:cubicBezTo>
                    <a:pt x="96" y="116"/>
                    <a:pt x="96" y="102"/>
                    <a:pt x="88" y="96"/>
                  </a:cubicBezTo>
                  <a:cubicBezTo>
                    <a:pt x="88" y="97"/>
                    <a:pt x="87" y="98"/>
                    <a:pt x="86" y="99"/>
                  </a:cubicBezTo>
                  <a:close/>
                  <a:moveTo>
                    <a:pt x="13" y="100"/>
                  </a:moveTo>
                  <a:cubicBezTo>
                    <a:pt x="15" y="100"/>
                    <a:pt x="16" y="98"/>
                    <a:pt x="16" y="97"/>
                  </a:cubicBezTo>
                  <a:cubicBezTo>
                    <a:pt x="14" y="97"/>
                    <a:pt x="13" y="98"/>
                    <a:pt x="13" y="100"/>
                  </a:cubicBezTo>
                  <a:close/>
                  <a:moveTo>
                    <a:pt x="143" y="113"/>
                  </a:moveTo>
                  <a:cubicBezTo>
                    <a:pt x="149" y="109"/>
                    <a:pt x="160" y="104"/>
                    <a:pt x="159" y="98"/>
                  </a:cubicBezTo>
                  <a:cubicBezTo>
                    <a:pt x="154" y="104"/>
                    <a:pt x="148" y="108"/>
                    <a:pt x="143" y="113"/>
                  </a:cubicBezTo>
                  <a:close/>
                  <a:moveTo>
                    <a:pt x="30" y="116"/>
                  </a:moveTo>
                  <a:cubicBezTo>
                    <a:pt x="33" y="110"/>
                    <a:pt x="44" y="105"/>
                    <a:pt x="44" y="99"/>
                  </a:cubicBezTo>
                  <a:cubicBezTo>
                    <a:pt x="40" y="105"/>
                    <a:pt x="31" y="110"/>
                    <a:pt x="30" y="116"/>
                  </a:cubicBezTo>
                  <a:close/>
                  <a:moveTo>
                    <a:pt x="259" y="103"/>
                  </a:moveTo>
                  <a:cubicBezTo>
                    <a:pt x="259" y="101"/>
                    <a:pt x="265" y="100"/>
                    <a:pt x="261" y="99"/>
                  </a:cubicBezTo>
                  <a:cubicBezTo>
                    <a:pt x="261" y="101"/>
                    <a:pt x="257" y="102"/>
                    <a:pt x="259" y="103"/>
                  </a:cubicBezTo>
                  <a:close/>
                  <a:moveTo>
                    <a:pt x="111" y="110"/>
                  </a:moveTo>
                  <a:cubicBezTo>
                    <a:pt x="114" y="108"/>
                    <a:pt x="120" y="103"/>
                    <a:pt x="118" y="100"/>
                  </a:cubicBezTo>
                  <a:cubicBezTo>
                    <a:pt x="117" y="103"/>
                    <a:pt x="109" y="106"/>
                    <a:pt x="111" y="110"/>
                  </a:cubicBezTo>
                  <a:close/>
                  <a:moveTo>
                    <a:pt x="206" y="115"/>
                  </a:moveTo>
                  <a:cubicBezTo>
                    <a:pt x="201" y="120"/>
                    <a:pt x="193" y="124"/>
                    <a:pt x="192" y="131"/>
                  </a:cubicBezTo>
                  <a:cubicBezTo>
                    <a:pt x="201" y="119"/>
                    <a:pt x="214" y="112"/>
                    <a:pt x="222" y="100"/>
                  </a:cubicBezTo>
                  <a:cubicBezTo>
                    <a:pt x="216" y="104"/>
                    <a:pt x="212" y="110"/>
                    <a:pt x="206" y="115"/>
                  </a:cubicBezTo>
                  <a:close/>
                  <a:moveTo>
                    <a:pt x="384" y="121"/>
                  </a:moveTo>
                  <a:cubicBezTo>
                    <a:pt x="382" y="123"/>
                    <a:pt x="377" y="127"/>
                    <a:pt x="380" y="130"/>
                  </a:cubicBezTo>
                  <a:cubicBezTo>
                    <a:pt x="387" y="118"/>
                    <a:pt x="406" y="114"/>
                    <a:pt x="411" y="101"/>
                  </a:cubicBezTo>
                  <a:cubicBezTo>
                    <a:pt x="411" y="100"/>
                    <a:pt x="410" y="100"/>
                    <a:pt x="409" y="100"/>
                  </a:cubicBezTo>
                  <a:cubicBezTo>
                    <a:pt x="403" y="108"/>
                    <a:pt x="391" y="114"/>
                    <a:pt x="384" y="121"/>
                  </a:cubicBezTo>
                  <a:close/>
                  <a:moveTo>
                    <a:pt x="26" y="112"/>
                  </a:moveTo>
                  <a:cubicBezTo>
                    <a:pt x="29" y="109"/>
                    <a:pt x="36" y="102"/>
                    <a:pt x="36" y="102"/>
                  </a:cubicBezTo>
                  <a:cubicBezTo>
                    <a:pt x="32" y="105"/>
                    <a:pt x="26" y="109"/>
                    <a:pt x="26" y="112"/>
                  </a:cubicBezTo>
                  <a:close/>
                  <a:moveTo>
                    <a:pt x="190" y="116"/>
                  </a:moveTo>
                  <a:cubicBezTo>
                    <a:pt x="193" y="122"/>
                    <a:pt x="175" y="135"/>
                    <a:pt x="170" y="139"/>
                  </a:cubicBezTo>
                  <a:cubicBezTo>
                    <a:pt x="174" y="138"/>
                    <a:pt x="180" y="140"/>
                    <a:pt x="181" y="139"/>
                  </a:cubicBezTo>
                  <a:cubicBezTo>
                    <a:pt x="184" y="137"/>
                    <a:pt x="181" y="134"/>
                    <a:pt x="181" y="131"/>
                  </a:cubicBezTo>
                  <a:cubicBezTo>
                    <a:pt x="187" y="125"/>
                    <a:pt x="195" y="122"/>
                    <a:pt x="199" y="114"/>
                  </a:cubicBezTo>
                  <a:cubicBezTo>
                    <a:pt x="201" y="113"/>
                    <a:pt x="204" y="110"/>
                    <a:pt x="206" y="107"/>
                  </a:cubicBezTo>
                  <a:cubicBezTo>
                    <a:pt x="208" y="106"/>
                    <a:pt x="214" y="102"/>
                    <a:pt x="210" y="101"/>
                  </a:cubicBezTo>
                  <a:cubicBezTo>
                    <a:pt x="205" y="107"/>
                    <a:pt x="197" y="112"/>
                    <a:pt x="190" y="116"/>
                  </a:cubicBezTo>
                  <a:close/>
                  <a:moveTo>
                    <a:pt x="9" y="104"/>
                  </a:moveTo>
                  <a:cubicBezTo>
                    <a:pt x="10" y="104"/>
                    <a:pt x="11" y="103"/>
                    <a:pt x="12" y="102"/>
                  </a:cubicBezTo>
                  <a:cubicBezTo>
                    <a:pt x="10" y="102"/>
                    <a:pt x="9" y="102"/>
                    <a:pt x="9" y="104"/>
                  </a:cubicBezTo>
                  <a:close/>
                  <a:moveTo>
                    <a:pt x="173" y="121"/>
                  </a:moveTo>
                  <a:cubicBezTo>
                    <a:pt x="171" y="123"/>
                    <a:pt x="171" y="124"/>
                    <a:pt x="171" y="125"/>
                  </a:cubicBezTo>
                  <a:cubicBezTo>
                    <a:pt x="167" y="130"/>
                    <a:pt x="161" y="133"/>
                    <a:pt x="157" y="138"/>
                  </a:cubicBezTo>
                  <a:cubicBezTo>
                    <a:pt x="165" y="137"/>
                    <a:pt x="168" y="129"/>
                    <a:pt x="173" y="124"/>
                  </a:cubicBezTo>
                  <a:cubicBezTo>
                    <a:pt x="183" y="118"/>
                    <a:pt x="191" y="109"/>
                    <a:pt x="201" y="102"/>
                  </a:cubicBezTo>
                  <a:cubicBezTo>
                    <a:pt x="189" y="106"/>
                    <a:pt x="180" y="114"/>
                    <a:pt x="173" y="121"/>
                  </a:cubicBezTo>
                  <a:close/>
                  <a:moveTo>
                    <a:pt x="247" y="107"/>
                  </a:moveTo>
                  <a:cubicBezTo>
                    <a:pt x="247" y="106"/>
                    <a:pt x="251" y="107"/>
                    <a:pt x="252" y="105"/>
                  </a:cubicBezTo>
                  <a:cubicBezTo>
                    <a:pt x="250" y="105"/>
                    <a:pt x="251" y="102"/>
                    <a:pt x="250" y="102"/>
                  </a:cubicBezTo>
                  <a:cubicBezTo>
                    <a:pt x="250" y="104"/>
                    <a:pt x="244" y="105"/>
                    <a:pt x="247" y="107"/>
                  </a:cubicBezTo>
                  <a:close/>
                  <a:moveTo>
                    <a:pt x="19" y="106"/>
                  </a:moveTo>
                  <a:cubicBezTo>
                    <a:pt x="21" y="106"/>
                    <a:pt x="24" y="103"/>
                    <a:pt x="21" y="103"/>
                  </a:cubicBezTo>
                  <a:cubicBezTo>
                    <a:pt x="21" y="104"/>
                    <a:pt x="20" y="104"/>
                    <a:pt x="19" y="106"/>
                  </a:cubicBezTo>
                  <a:close/>
                  <a:moveTo>
                    <a:pt x="166" y="117"/>
                  </a:moveTo>
                  <a:cubicBezTo>
                    <a:pt x="162" y="120"/>
                    <a:pt x="155" y="122"/>
                    <a:pt x="157" y="128"/>
                  </a:cubicBezTo>
                  <a:cubicBezTo>
                    <a:pt x="166" y="119"/>
                    <a:pt x="179" y="111"/>
                    <a:pt x="185" y="103"/>
                  </a:cubicBezTo>
                  <a:cubicBezTo>
                    <a:pt x="178" y="106"/>
                    <a:pt x="173" y="112"/>
                    <a:pt x="166" y="117"/>
                  </a:cubicBezTo>
                  <a:close/>
                  <a:moveTo>
                    <a:pt x="315" y="129"/>
                  </a:moveTo>
                  <a:cubicBezTo>
                    <a:pt x="327" y="123"/>
                    <a:pt x="335" y="113"/>
                    <a:pt x="344" y="104"/>
                  </a:cubicBezTo>
                  <a:cubicBezTo>
                    <a:pt x="335" y="109"/>
                    <a:pt x="321" y="118"/>
                    <a:pt x="315" y="129"/>
                  </a:cubicBezTo>
                  <a:close/>
                  <a:moveTo>
                    <a:pt x="57" y="107"/>
                  </a:moveTo>
                  <a:cubicBezTo>
                    <a:pt x="59" y="108"/>
                    <a:pt x="59" y="105"/>
                    <a:pt x="60" y="104"/>
                  </a:cubicBezTo>
                  <a:cubicBezTo>
                    <a:pt x="57" y="103"/>
                    <a:pt x="57" y="106"/>
                    <a:pt x="57" y="107"/>
                  </a:cubicBezTo>
                  <a:close/>
                  <a:moveTo>
                    <a:pt x="230" y="118"/>
                  </a:moveTo>
                  <a:cubicBezTo>
                    <a:pt x="234" y="118"/>
                    <a:pt x="235" y="114"/>
                    <a:pt x="234" y="110"/>
                  </a:cubicBezTo>
                  <a:cubicBezTo>
                    <a:pt x="236" y="109"/>
                    <a:pt x="241" y="106"/>
                    <a:pt x="239" y="104"/>
                  </a:cubicBezTo>
                  <a:cubicBezTo>
                    <a:pt x="236" y="109"/>
                    <a:pt x="229" y="108"/>
                    <a:pt x="230" y="118"/>
                  </a:cubicBezTo>
                  <a:close/>
                  <a:moveTo>
                    <a:pt x="273" y="126"/>
                  </a:moveTo>
                  <a:cubicBezTo>
                    <a:pt x="277" y="123"/>
                    <a:pt x="282" y="121"/>
                    <a:pt x="286" y="118"/>
                  </a:cubicBezTo>
                  <a:cubicBezTo>
                    <a:pt x="291" y="115"/>
                    <a:pt x="296" y="112"/>
                    <a:pt x="298" y="107"/>
                  </a:cubicBezTo>
                  <a:cubicBezTo>
                    <a:pt x="297" y="107"/>
                    <a:pt x="297" y="106"/>
                    <a:pt x="296" y="107"/>
                  </a:cubicBezTo>
                  <a:cubicBezTo>
                    <a:pt x="289" y="114"/>
                    <a:pt x="279" y="118"/>
                    <a:pt x="273" y="126"/>
                  </a:cubicBezTo>
                  <a:close/>
                  <a:moveTo>
                    <a:pt x="317" y="110"/>
                  </a:moveTo>
                  <a:cubicBezTo>
                    <a:pt x="310" y="116"/>
                    <a:pt x="322" y="109"/>
                    <a:pt x="320" y="108"/>
                  </a:cubicBezTo>
                  <a:cubicBezTo>
                    <a:pt x="319" y="109"/>
                    <a:pt x="318" y="110"/>
                    <a:pt x="317" y="110"/>
                  </a:cubicBezTo>
                  <a:close/>
                  <a:moveTo>
                    <a:pt x="100" y="116"/>
                  </a:moveTo>
                  <a:cubicBezTo>
                    <a:pt x="101" y="115"/>
                    <a:pt x="104" y="111"/>
                    <a:pt x="102" y="109"/>
                  </a:cubicBezTo>
                  <a:cubicBezTo>
                    <a:pt x="101" y="111"/>
                    <a:pt x="98" y="115"/>
                    <a:pt x="100" y="116"/>
                  </a:cubicBezTo>
                  <a:close/>
                  <a:moveTo>
                    <a:pt x="396" y="123"/>
                  </a:moveTo>
                  <a:cubicBezTo>
                    <a:pt x="391" y="127"/>
                    <a:pt x="385" y="130"/>
                    <a:pt x="384" y="135"/>
                  </a:cubicBezTo>
                  <a:cubicBezTo>
                    <a:pt x="392" y="127"/>
                    <a:pt x="410" y="124"/>
                    <a:pt x="410" y="111"/>
                  </a:cubicBezTo>
                  <a:cubicBezTo>
                    <a:pt x="406" y="115"/>
                    <a:pt x="400" y="119"/>
                    <a:pt x="396" y="123"/>
                  </a:cubicBezTo>
                  <a:close/>
                  <a:moveTo>
                    <a:pt x="148" y="126"/>
                  </a:moveTo>
                  <a:cubicBezTo>
                    <a:pt x="151" y="120"/>
                    <a:pt x="159" y="118"/>
                    <a:pt x="162" y="112"/>
                  </a:cubicBezTo>
                  <a:cubicBezTo>
                    <a:pt x="157" y="116"/>
                    <a:pt x="148" y="120"/>
                    <a:pt x="148" y="126"/>
                  </a:cubicBezTo>
                  <a:close/>
                  <a:moveTo>
                    <a:pt x="264" y="125"/>
                  </a:moveTo>
                  <a:cubicBezTo>
                    <a:pt x="269" y="123"/>
                    <a:pt x="277" y="115"/>
                    <a:pt x="277" y="114"/>
                  </a:cubicBezTo>
                  <a:cubicBezTo>
                    <a:pt x="272" y="117"/>
                    <a:pt x="268" y="120"/>
                    <a:pt x="264" y="125"/>
                  </a:cubicBezTo>
                  <a:close/>
                  <a:moveTo>
                    <a:pt x="111" y="140"/>
                  </a:moveTo>
                  <a:cubicBezTo>
                    <a:pt x="114" y="139"/>
                    <a:pt x="117" y="139"/>
                    <a:pt x="118" y="136"/>
                  </a:cubicBezTo>
                  <a:cubicBezTo>
                    <a:pt x="115" y="127"/>
                    <a:pt x="132" y="122"/>
                    <a:pt x="132" y="115"/>
                  </a:cubicBezTo>
                  <a:cubicBezTo>
                    <a:pt x="125" y="123"/>
                    <a:pt x="116" y="130"/>
                    <a:pt x="111" y="140"/>
                  </a:cubicBezTo>
                  <a:close/>
                  <a:moveTo>
                    <a:pt x="217" y="119"/>
                  </a:moveTo>
                  <a:cubicBezTo>
                    <a:pt x="225" y="118"/>
                    <a:pt x="217" y="125"/>
                    <a:pt x="220" y="126"/>
                  </a:cubicBezTo>
                  <a:cubicBezTo>
                    <a:pt x="222" y="122"/>
                    <a:pt x="223" y="127"/>
                    <a:pt x="225" y="127"/>
                  </a:cubicBezTo>
                  <a:cubicBezTo>
                    <a:pt x="225" y="122"/>
                    <a:pt x="224" y="118"/>
                    <a:pt x="223" y="115"/>
                  </a:cubicBezTo>
                  <a:cubicBezTo>
                    <a:pt x="220" y="115"/>
                    <a:pt x="219" y="118"/>
                    <a:pt x="217" y="119"/>
                  </a:cubicBezTo>
                  <a:close/>
                  <a:moveTo>
                    <a:pt x="376" y="121"/>
                  </a:moveTo>
                  <a:cubicBezTo>
                    <a:pt x="378" y="120"/>
                    <a:pt x="384" y="117"/>
                    <a:pt x="381" y="115"/>
                  </a:cubicBezTo>
                  <a:cubicBezTo>
                    <a:pt x="380" y="118"/>
                    <a:pt x="376" y="117"/>
                    <a:pt x="376" y="121"/>
                  </a:cubicBezTo>
                  <a:close/>
                  <a:moveTo>
                    <a:pt x="21" y="124"/>
                  </a:moveTo>
                  <a:cubicBezTo>
                    <a:pt x="23" y="122"/>
                    <a:pt x="29" y="119"/>
                    <a:pt x="27" y="116"/>
                  </a:cubicBezTo>
                  <a:cubicBezTo>
                    <a:pt x="26" y="119"/>
                    <a:pt x="20" y="122"/>
                    <a:pt x="21" y="124"/>
                  </a:cubicBezTo>
                  <a:close/>
                  <a:moveTo>
                    <a:pt x="284" y="126"/>
                  </a:moveTo>
                  <a:cubicBezTo>
                    <a:pt x="288" y="123"/>
                    <a:pt x="294" y="122"/>
                    <a:pt x="296" y="118"/>
                  </a:cubicBezTo>
                  <a:cubicBezTo>
                    <a:pt x="292" y="120"/>
                    <a:pt x="285" y="124"/>
                    <a:pt x="284" y="126"/>
                  </a:cubicBezTo>
                  <a:close/>
                  <a:moveTo>
                    <a:pt x="98" y="134"/>
                  </a:moveTo>
                  <a:cubicBezTo>
                    <a:pt x="102" y="129"/>
                    <a:pt x="109" y="125"/>
                    <a:pt x="112" y="119"/>
                  </a:cubicBezTo>
                  <a:cubicBezTo>
                    <a:pt x="106" y="122"/>
                    <a:pt x="99" y="129"/>
                    <a:pt x="98" y="134"/>
                  </a:cubicBezTo>
                  <a:close/>
                  <a:moveTo>
                    <a:pt x="333" y="131"/>
                  </a:moveTo>
                  <a:cubicBezTo>
                    <a:pt x="338" y="131"/>
                    <a:pt x="339" y="133"/>
                    <a:pt x="343" y="133"/>
                  </a:cubicBezTo>
                  <a:cubicBezTo>
                    <a:pt x="342" y="129"/>
                    <a:pt x="346" y="121"/>
                    <a:pt x="343" y="120"/>
                  </a:cubicBezTo>
                  <a:cubicBezTo>
                    <a:pt x="340" y="124"/>
                    <a:pt x="336" y="127"/>
                    <a:pt x="333" y="131"/>
                  </a:cubicBezTo>
                  <a:close/>
                  <a:moveTo>
                    <a:pt x="9" y="128"/>
                  </a:moveTo>
                  <a:cubicBezTo>
                    <a:pt x="12" y="127"/>
                    <a:pt x="15" y="125"/>
                    <a:pt x="15" y="121"/>
                  </a:cubicBezTo>
                  <a:cubicBezTo>
                    <a:pt x="13" y="121"/>
                    <a:pt x="10" y="123"/>
                    <a:pt x="9" y="121"/>
                  </a:cubicBezTo>
                  <a:cubicBezTo>
                    <a:pt x="9" y="123"/>
                    <a:pt x="9" y="125"/>
                    <a:pt x="9" y="128"/>
                  </a:cubicBezTo>
                  <a:close/>
                  <a:moveTo>
                    <a:pt x="392" y="141"/>
                  </a:moveTo>
                  <a:cubicBezTo>
                    <a:pt x="398" y="136"/>
                    <a:pt x="411" y="133"/>
                    <a:pt x="409" y="124"/>
                  </a:cubicBezTo>
                  <a:cubicBezTo>
                    <a:pt x="405" y="131"/>
                    <a:pt x="391" y="132"/>
                    <a:pt x="392" y="141"/>
                  </a:cubicBezTo>
                  <a:close/>
                  <a:moveTo>
                    <a:pt x="109" y="131"/>
                  </a:moveTo>
                  <a:cubicBezTo>
                    <a:pt x="106" y="133"/>
                    <a:pt x="117" y="127"/>
                    <a:pt x="114" y="125"/>
                  </a:cubicBezTo>
                  <a:cubicBezTo>
                    <a:pt x="113" y="128"/>
                    <a:pt x="110" y="129"/>
                    <a:pt x="109" y="131"/>
                  </a:cubicBezTo>
                  <a:close/>
                  <a:moveTo>
                    <a:pt x="93" y="130"/>
                  </a:moveTo>
                  <a:cubicBezTo>
                    <a:pt x="101" y="121"/>
                    <a:pt x="89" y="131"/>
                    <a:pt x="90" y="134"/>
                  </a:cubicBezTo>
                  <a:cubicBezTo>
                    <a:pt x="93" y="132"/>
                    <a:pt x="92" y="131"/>
                    <a:pt x="93" y="130"/>
                  </a:cubicBezTo>
                  <a:close/>
                  <a:moveTo>
                    <a:pt x="54" y="138"/>
                  </a:moveTo>
                  <a:cubicBezTo>
                    <a:pt x="51" y="141"/>
                    <a:pt x="45" y="144"/>
                    <a:pt x="48" y="146"/>
                  </a:cubicBezTo>
                  <a:cubicBezTo>
                    <a:pt x="54" y="140"/>
                    <a:pt x="60" y="134"/>
                    <a:pt x="65" y="127"/>
                  </a:cubicBezTo>
                  <a:cubicBezTo>
                    <a:pt x="61" y="129"/>
                    <a:pt x="57" y="135"/>
                    <a:pt x="54" y="138"/>
                  </a:cubicBezTo>
                  <a:close/>
                  <a:moveTo>
                    <a:pt x="278" y="130"/>
                  </a:moveTo>
                  <a:cubicBezTo>
                    <a:pt x="286" y="123"/>
                    <a:pt x="274" y="130"/>
                    <a:pt x="276" y="133"/>
                  </a:cubicBezTo>
                  <a:cubicBezTo>
                    <a:pt x="277" y="131"/>
                    <a:pt x="277" y="131"/>
                    <a:pt x="278" y="130"/>
                  </a:cubicBezTo>
                  <a:close/>
                  <a:moveTo>
                    <a:pt x="40" y="128"/>
                  </a:moveTo>
                  <a:cubicBezTo>
                    <a:pt x="40" y="127"/>
                    <a:pt x="39" y="130"/>
                    <a:pt x="39" y="130"/>
                  </a:cubicBezTo>
                  <a:cubicBezTo>
                    <a:pt x="33" y="133"/>
                    <a:pt x="42" y="130"/>
                    <a:pt x="40" y="128"/>
                  </a:cubicBezTo>
                  <a:close/>
                  <a:moveTo>
                    <a:pt x="80" y="131"/>
                  </a:moveTo>
                  <a:cubicBezTo>
                    <a:pt x="82" y="131"/>
                    <a:pt x="86" y="129"/>
                    <a:pt x="85" y="128"/>
                  </a:cubicBezTo>
                  <a:cubicBezTo>
                    <a:pt x="84" y="130"/>
                    <a:pt x="80" y="129"/>
                    <a:pt x="80" y="131"/>
                  </a:cubicBezTo>
                  <a:close/>
                  <a:moveTo>
                    <a:pt x="124" y="134"/>
                  </a:moveTo>
                  <a:cubicBezTo>
                    <a:pt x="125" y="132"/>
                    <a:pt x="129" y="131"/>
                    <a:pt x="130" y="128"/>
                  </a:cubicBezTo>
                  <a:cubicBezTo>
                    <a:pt x="127" y="128"/>
                    <a:pt x="123" y="133"/>
                    <a:pt x="124" y="134"/>
                  </a:cubicBezTo>
                  <a:close/>
                  <a:moveTo>
                    <a:pt x="301" y="129"/>
                  </a:moveTo>
                  <a:cubicBezTo>
                    <a:pt x="295" y="131"/>
                    <a:pt x="287" y="129"/>
                    <a:pt x="285" y="133"/>
                  </a:cubicBezTo>
                  <a:cubicBezTo>
                    <a:pt x="290" y="133"/>
                    <a:pt x="301" y="138"/>
                    <a:pt x="302" y="131"/>
                  </a:cubicBezTo>
                  <a:cubicBezTo>
                    <a:pt x="302" y="130"/>
                    <a:pt x="300" y="131"/>
                    <a:pt x="301" y="129"/>
                  </a:cubicBezTo>
                  <a:close/>
                  <a:moveTo>
                    <a:pt x="63" y="138"/>
                  </a:moveTo>
                  <a:cubicBezTo>
                    <a:pt x="66" y="137"/>
                    <a:pt x="70" y="133"/>
                    <a:pt x="69" y="131"/>
                  </a:cubicBezTo>
                  <a:cubicBezTo>
                    <a:pt x="68" y="134"/>
                    <a:pt x="65" y="135"/>
                    <a:pt x="63" y="138"/>
                  </a:cubicBezTo>
                  <a:close/>
                  <a:moveTo>
                    <a:pt x="226" y="132"/>
                  </a:moveTo>
                  <a:cubicBezTo>
                    <a:pt x="221" y="134"/>
                    <a:pt x="224" y="137"/>
                    <a:pt x="226" y="132"/>
                  </a:cubicBezTo>
                  <a:close/>
                  <a:moveTo>
                    <a:pt x="143" y="138"/>
                  </a:moveTo>
                  <a:cubicBezTo>
                    <a:pt x="147" y="139"/>
                    <a:pt x="150" y="134"/>
                    <a:pt x="149" y="133"/>
                  </a:cubicBezTo>
                  <a:cubicBezTo>
                    <a:pt x="148" y="136"/>
                    <a:pt x="144" y="136"/>
                    <a:pt x="143" y="138"/>
                  </a:cubicBezTo>
                  <a:close/>
                  <a:moveTo>
                    <a:pt x="205" y="140"/>
                  </a:moveTo>
                  <a:cubicBezTo>
                    <a:pt x="204" y="137"/>
                    <a:pt x="212" y="134"/>
                    <a:pt x="207" y="133"/>
                  </a:cubicBezTo>
                  <a:cubicBezTo>
                    <a:pt x="208" y="137"/>
                    <a:pt x="201" y="138"/>
                    <a:pt x="205" y="140"/>
                  </a:cubicBezTo>
                  <a:close/>
                  <a:moveTo>
                    <a:pt x="29" y="141"/>
                  </a:moveTo>
                  <a:cubicBezTo>
                    <a:pt x="31" y="145"/>
                    <a:pt x="37" y="143"/>
                    <a:pt x="41" y="144"/>
                  </a:cubicBezTo>
                  <a:cubicBezTo>
                    <a:pt x="43" y="141"/>
                    <a:pt x="43" y="138"/>
                    <a:pt x="41" y="134"/>
                  </a:cubicBezTo>
                  <a:cubicBezTo>
                    <a:pt x="40" y="139"/>
                    <a:pt x="36" y="145"/>
                    <a:pt x="29" y="141"/>
                  </a:cubicBezTo>
                  <a:close/>
                  <a:moveTo>
                    <a:pt x="9" y="141"/>
                  </a:moveTo>
                  <a:cubicBezTo>
                    <a:pt x="13" y="142"/>
                    <a:pt x="18" y="142"/>
                    <a:pt x="19" y="139"/>
                  </a:cubicBezTo>
                  <a:cubicBezTo>
                    <a:pt x="15" y="137"/>
                    <a:pt x="11" y="140"/>
                    <a:pt x="9" y="135"/>
                  </a:cubicBezTo>
                  <a:cubicBezTo>
                    <a:pt x="9" y="137"/>
                    <a:pt x="9" y="139"/>
                    <a:pt x="9" y="141"/>
                  </a:cubicBezTo>
                  <a:close/>
                  <a:moveTo>
                    <a:pt x="78" y="144"/>
                  </a:moveTo>
                  <a:cubicBezTo>
                    <a:pt x="76" y="144"/>
                    <a:pt x="76" y="141"/>
                    <a:pt x="73" y="141"/>
                  </a:cubicBezTo>
                  <a:cubicBezTo>
                    <a:pt x="72" y="143"/>
                    <a:pt x="70" y="144"/>
                    <a:pt x="68" y="146"/>
                  </a:cubicBezTo>
                  <a:cubicBezTo>
                    <a:pt x="74" y="147"/>
                    <a:pt x="76" y="146"/>
                    <a:pt x="81" y="147"/>
                  </a:cubicBezTo>
                  <a:cubicBezTo>
                    <a:pt x="79" y="143"/>
                    <a:pt x="87" y="141"/>
                    <a:pt x="85" y="137"/>
                  </a:cubicBezTo>
                  <a:cubicBezTo>
                    <a:pt x="84" y="140"/>
                    <a:pt x="82" y="143"/>
                    <a:pt x="78" y="144"/>
                  </a:cubicBezTo>
                  <a:close/>
                  <a:moveTo>
                    <a:pt x="130" y="139"/>
                  </a:moveTo>
                  <a:cubicBezTo>
                    <a:pt x="131" y="136"/>
                    <a:pt x="134" y="139"/>
                    <a:pt x="135" y="139"/>
                  </a:cubicBezTo>
                  <a:cubicBezTo>
                    <a:pt x="137" y="135"/>
                    <a:pt x="125" y="137"/>
                    <a:pt x="130" y="139"/>
                  </a:cubicBezTo>
                  <a:close/>
                  <a:moveTo>
                    <a:pt x="90" y="145"/>
                  </a:moveTo>
                  <a:cubicBezTo>
                    <a:pt x="96" y="143"/>
                    <a:pt x="103" y="144"/>
                    <a:pt x="105" y="139"/>
                  </a:cubicBezTo>
                  <a:cubicBezTo>
                    <a:pt x="102" y="140"/>
                    <a:pt x="98" y="143"/>
                    <a:pt x="96" y="139"/>
                  </a:cubicBezTo>
                  <a:cubicBezTo>
                    <a:pt x="95" y="142"/>
                    <a:pt x="92" y="142"/>
                    <a:pt x="90" y="145"/>
                  </a:cubicBezTo>
                  <a:close/>
                  <a:moveTo>
                    <a:pt x="375" y="143"/>
                  </a:moveTo>
                  <a:cubicBezTo>
                    <a:pt x="377" y="143"/>
                    <a:pt x="378" y="142"/>
                    <a:pt x="378" y="141"/>
                  </a:cubicBezTo>
                  <a:cubicBezTo>
                    <a:pt x="377" y="141"/>
                    <a:pt x="375" y="141"/>
                    <a:pt x="375" y="143"/>
                  </a:cubicBezTo>
                  <a:close/>
                  <a:moveTo>
                    <a:pt x="62" y="147"/>
                  </a:moveTo>
                  <a:cubicBezTo>
                    <a:pt x="63" y="144"/>
                    <a:pt x="62" y="143"/>
                    <a:pt x="60" y="144"/>
                  </a:cubicBezTo>
                  <a:cubicBezTo>
                    <a:pt x="59" y="147"/>
                    <a:pt x="62" y="146"/>
                    <a:pt x="62" y="147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74"/>
          <p:cNvGrpSpPr>
            <a:grpSpLocks noChangeAspect="1"/>
          </p:cNvGrpSpPr>
          <p:nvPr/>
        </p:nvGrpSpPr>
        <p:grpSpPr bwMode="auto">
          <a:xfrm>
            <a:off x="33338" y="2678113"/>
            <a:ext cx="1328737" cy="514350"/>
            <a:chOff x="21" y="1687"/>
            <a:chExt cx="837" cy="324"/>
          </a:xfrm>
        </p:grpSpPr>
        <p:sp>
          <p:nvSpPr>
            <p:cNvPr id="164" name="AutoShape 73"/>
            <p:cNvSpPr>
              <a:spLocks noChangeAspect="1" noChangeArrowheads="1" noTextEdit="1"/>
            </p:cNvSpPr>
            <p:nvPr/>
          </p:nvSpPr>
          <p:spPr bwMode="auto">
            <a:xfrm>
              <a:off x="21" y="1687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657" y="1683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6"/>
            <p:cNvSpPr>
              <a:spLocks noEditPoints="1"/>
            </p:cNvSpPr>
            <p:nvPr/>
          </p:nvSpPr>
          <p:spPr bwMode="auto">
            <a:xfrm>
              <a:off x="21" y="1702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289" y="1698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8"/>
            <p:cNvSpPr>
              <a:spLocks noEditPoints="1"/>
            </p:cNvSpPr>
            <p:nvPr/>
          </p:nvSpPr>
          <p:spPr bwMode="auto">
            <a:xfrm>
              <a:off x="360" y="1806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81"/>
          <p:cNvGrpSpPr>
            <a:grpSpLocks noChangeAspect="1"/>
          </p:cNvGrpSpPr>
          <p:nvPr/>
        </p:nvGrpSpPr>
        <p:grpSpPr bwMode="auto">
          <a:xfrm>
            <a:off x="-34925" y="3387725"/>
            <a:ext cx="2498725" cy="981075"/>
            <a:chOff x="-22" y="2134"/>
            <a:chExt cx="1574" cy="618"/>
          </a:xfrm>
        </p:grpSpPr>
        <p:sp>
          <p:nvSpPr>
            <p:cNvPr id="171" name="AutoShape 80"/>
            <p:cNvSpPr>
              <a:spLocks noChangeAspect="1" noChangeArrowheads="1" noTextEdit="1"/>
            </p:cNvSpPr>
            <p:nvPr/>
          </p:nvSpPr>
          <p:spPr bwMode="auto">
            <a:xfrm>
              <a:off x="-22" y="2134"/>
              <a:ext cx="1574" cy="61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2"/>
            <p:cNvSpPr>
              <a:spLocks noEditPoints="1"/>
            </p:cNvSpPr>
            <p:nvPr/>
          </p:nvSpPr>
          <p:spPr bwMode="auto">
            <a:xfrm>
              <a:off x="-26" y="2130"/>
              <a:ext cx="1586" cy="618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85"/>
          <p:cNvGrpSpPr>
            <a:grpSpLocks noChangeAspect="1"/>
          </p:cNvGrpSpPr>
          <p:nvPr/>
        </p:nvGrpSpPr>
        <p:grpSpPr bwMode="auto">
          <a:xfrm>
            <a:off x="2786063" y="3690938"/>
            <a:ext cx="1181100" cy="457200"/>
            <a:chOff x="1755" y="2325"/>
            <a:chExt cx="744" cy="288"/>
          </a:xfrm>
        </p:grpSpPr>
        <p:sp>
          <p:nvSpPr>
            <p:cNvPr id="176" name="AutoShape 84"/>
            <p:cNvSpPr>
              <a:spLocks noChangeAspect="1" noChangeArrowheads="1" noTextEdit="1"/>
            </p:cNvSpPr>
            <p:nvPr/>
          </p:nvSpPr>
          <p:spPr bwMode="auto">
            <a:xfrm>
              <a:off x="1755" y="2325"/>
              <a:ext cx="744" cy="28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6"/>
            <p:cNvSpPr>
              <a:spLocks/>
            </p:cNvSpPr>
            <p:nvPr/>
          </p:nvSpPr>
          <p:spPr bwMode="auto">
            <a:xfrm>
              <a:off x="2320" y="2322"/>
              <a:ext cx="196" cy="29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7"/>
            <p:cNvSpPr>
              <a:spLocks noEditPoints="1"/>
            </p:cNvSpPr>
            <p:nvPr/>
          </p:nvSpPr>
          <p:spPr bwMode="auto">
            <a:xfrm>
              <a:off x="1755" y="2338"/>
              <a:ext cx="198" cy="2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8"/>
            <p:cNvSpPr>
              <a:spLocks/>
            </p:cNvSpPr>
            <p:nvPr/>
          </p:nvSpPr>
          <p:spPr bwMode="auto">
            <a:xfrm>
              <a:off x="1993" y="2335"/>
              <a:ext cx="66" cy="25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9"/>
            <p:cNvSpPr>
              <a:spLocks noEditPoints="1"/>
            </p:cNvSpPr>
            <p:nvPr/>
          </p:nvSpPr>
          <p:spPr bwMode="auto">
            <a:xfrm>
              <a:off x="2056" y="2431"/>
              <a:ext cx="225" cy="17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92"/>
          <p:cNvGrpSpPr>
            <a:grpSpLocks noChangeAspect="1"/>
          </p:cNvGrpSpPr>
          <p:nvPr/>
        </p:nvGrpSpPr>
        <p:grpSpPr bwMode="auto">
          <a:xfrm>
            <a:off x="6580188" y="4381500"/>
            <a:ext cx="1465262" cy="574675"/>
            <a:chOff x="4145" y="2760"/>
            <a:chExt cx="923" cy="362"/>
          </a:xfrm>
        </p:grpSpPr>
        <p:sp>
          <p:nvSpPr>
            <p:cNvPr id="183" name="AutoShape 91"/>
            <p:cNvSpPr>
              <a:spLocks noChangeAspect="1" noChangeArrowheads="1" noTextEdit="1"/>
            </p:cNvSpPr>
            <p:nvPr/>
          </p:nvSpPr>
          <p:spPr bwMode="auto">
            <a:xfrm>
              <a:off x="4145" y="2760"/>
              <a:ext cx="923" cy="36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3"/>
            <p:cNvSpPr>
              <a:spLocks noEditPoints="1"/>
            </p:cNvSpPr>
            <p:nvPr/>
          </p:nvSpPr>
          <p:spPr bwMode="auto">
            <a:xfrm>
              <a:off x="4143" y="2758"/>
              <a:ext cx="930" cy="362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6" name="Group 96"/>
          <p:cNvGrpSpPr>
            <a:grpSpLocks noChangeAspect="1"/>
          </p:cNvGrpSpPr>
          <p:nvPr/>
        </p:nvGrpSpPr>
        <p:grpSpPr bwMode="auto">
          <a:xfrm>
            <a:off x="4271634" y="3461700"/>
            <a:ext cx="2792413" cy="920750"/>
            <a:chOff x="2154" y="2728"/>
            <a:chExt cx="1759" cy="580"/>
          </a:xfrm>
        </p:grpSpPr>
        <p:sp>
          <p:nvSpPr>
            <p:cNvPr id="187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154" y="2728"/>
              <a:ext cx="1759" cy="580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7"/>
            <p:cNvSpPr>
              <a:spLocks noEditPoints="1"/>
            </p:cNvSpPr>
            <p:nvPr/>
          </p:nvSpPr>
          <p:spPr bwMode="auto">
            <a:xfrm>
              <a:off x="2462" y="2846"/>
              <a:ext cx="110" cy="9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8"/>
            <p:cNvSpPr>
              <a:spLocks noEditPoints="1"/>
            </p:cNvSpPr>
            <p:nvPr/>
          </p:nvSpPr>
          <p:spPr bwMode="auto">
            <a:xfrm>
              <a:off x="3259" y="2932"/>
              <a:ext cx="129" cy="111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9"/>
            <p:cNvSpPr>
              <a:spLocks noEditPoints="1"/>
            </p:cNvSpPr>
            <p:nvPr/>
          </p:nvSpPr>
          <p:spPr bwMode="auto">
            <a:xfrm>
              <a:off x="2483" y="3029"/>
              <a:ext cx="125" cy="1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00"/>
            <p:cNvSpPr>
              <a:spLocks noEditPoints="1"/>
            </p:cNvSpPr>
            <p:nvPr/>
          </p:nvSpPr>
          <p:spPr bwMode="auto">
            <a:xfrm>
              <a:off x="2154" y="2717"/>
              <a:ext cx="1759" cy="59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3" name="Group 103"/>
          <p:cNvGrpSpPr>
            <a:grpSpLocks noChangeAspect="1"/>
          </p:cNvGrpSpPr>
          <p:nvPr/>
        </p:nvGrpSpPr>
        <p:grpSpPr bwMode="auto">
          <a:xfrm>
            <a:off x="7315200" y="5213350"/>
            <a:ext cx="1543050" cy="625475"/>
            <a:chOff x="4608" y="3284"/>
            <a:chExt cx="972" cy="394"/>
          </a:xfrm>
        </p:grpSpPr>
        <p:sp>
          <p:nvSpPr>
            <p:cNvPr id="194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4608" y="3284"/>
              <a:ext cx="972" cy="39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4"/>
            <p:cNvSpPr>
              <a:spLocks/>
            </p:cNvSpPr>
            <p:nvPr/>
          </p:nvSpPr>
          <p:spPr bwMode="auto">
            <a:xfrm>
              <a:off x="5352" y="3287"/>
              <a:ext cx="193" cy="269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5"/>
            <p:cNvSpPr>
              <a:spLocks/>
            </p:cNvSpPr>
            <p:nvPr/>
          </p:nvSpPr>
          <p:spPr bwMode="auto">
            <a:xfrm>
              <a:off x="5118" y="3300"/>
              <a:ext cx="100" cy="244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6"/>
            <p:cNvSpPr>
              <a:spLocks/>
            </p:cNvSpPr>
            <p:nvPr/>
          </p:nvSpPr>
          <p:spPr bwMode="auto">
            <a:xfrm>
              <a:off x="4608" y="3287"/>
              <a:ext cx="504" cy="31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7"/>
            <p:cNvSpPr>
              <a:spLocks noEditPoints="1"/>
            </p:cNvSpPr>
            <p:nvPr/>
          </p:nvSpPr>
          <p:spPr bwMode="auto">
            <a:xfrm>
              <a:off x="5182" y="3361"/>
              <a:ext cx="170" cy="195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8"/>
            <p:cNvSpPr>
              <a:spLocks/>
            </p:cNvSpPr>
            <p:nvPr/>
          </p:nvSpPr>
          <p:spPr bwMode="auto">
            <a:xfrm>
              <a:off x="4666" y="3630"/>
              <a:ext cx="914" cy="6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111"/>
          <p:cNvGrpSpPr>
            <a:grpSpLocks noChangeAspect="1"/>
          </p:cNvGrpSpPr>
          <p:nvPr/>
        </p:nvGrpSpPr>
        <p:grpSpPr bwMode="auto">
          <a:xfrm>
            <a:off x="406400" y="5562600"/>
            <a:ext cx="1328738" cy="514350"/>
            <a:chOff x="256" y="3504"/>
            <a:chExt cx="837" cy="324"/>
          </a:xfrm>
        </p:grpSpPr>
        <p:sp>
          <p:nvSpPr>
            <p:cNvPr id="202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256" y="3504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2"/>
            <p:cNvSpPr>
              <a:spLocks/>
            </p:cNvSpPr>
            <p:nvPr/>
          </p:nvSpPr>
          <p:spPr bwMode="auto">
            <a:xfrm>
              <a:off x="892" y="3500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3"/>
            <p:cNvSpPr>
              <a:spLocks noEditPoints="1"/>
            </p:cNvSpPr>
            <p:nvPr/>
          </p:nvSpPr>
          <p:spPr bwMode="auto">
            <a:xfrm>
              <a:off x="256" y="3519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4"/>
            <p:cNvSpPr>
              <a:spLocks/>
            </p:cNvSpPr>
            <p:nvPr/>
          </p:nvSpPr>
          <p:spPr bwMode="auto">
            <a:xfrm>
              <a:off x="524" y="3515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5"/>
            <p:cNvSpPr>
              <a:spLocks noEditPoints="1"/>
            </p:cNvSpPr>
            <p:nvPr/>
          </p:nvSpPr>
          <p:spPr bwMode="auto">
            <a:xfrm>
              <a:off x="595" y="3623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8" name="Group 118"/>
          <p:cNvGrpSpPr>
            <a:grpSpLocks noChangeAspect="1"/>
          </p:cNvGrpSpPr>
          <p:nvPr/>
        </p:nvGrpSpPr>
        <p:grpSpPr bwMode="auto">
          <a:xfrm>
            <a:off x="4425950" y="6070600"/>
            <a:ext cx="919163" cy="357188"/>
            <a:chOff x="2788" y="3824"/>
            <a:chExt cx="579" cy="225"/>
          </a:xfrm>
        </p:grpSpPr>
        <p:sp>
          <p:nvSpPr>
            <p:cNvPr id="20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2788" y="3824"/>
              <a:ext cx="579" cy="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9"/>
            <p:cNvSpPr>
              <a:spLocks/>
            </p:cNvSpPr>
            <p:nvPr/>
          </p:nvSpPr>
          <p:spPr bwMode="auto">
            <a:xfrm>
              <a:off x="3228" y="3822"/>
              <a:ext cx="152" cy="2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0"/>
            <p:cNvSpPr>
              <a:spLocks noEditPoints="1"/>
            </p:cNvSpPr>
            <p:nvPr/>
          </p:nvSpPr>
          <p:spPr bwMode="auto">
            <a:xfrm>
              <a:off x="2788" y="3834"/>
              <a:ext cx="154" cy="21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/>
            </p:cNvSpPr>
            <p:nvPr/>
          </p:nvSpPr>
          <p:spPr bwMode="auto">
            <a:xfrm>
              <a:off x="2973" y="3832"/>
              <a:ext cx="52" cy="19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2"/>
            <p:cNvSpPr>
              <a:spLocks noEditPoints="1"/>
            </p:cNvSpPr>
            <p:nvPr/>
          </p:nvSpPr>
          <p:spPr bwMode="auto">
            <a:xfrm>
              <a:off x="3022" y="3907"/>
              <a:ext cx="175" cy="13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" name="Group 125"/>
          <p:cNvGrpSpPr>
            <a:grpSpLocks noChangeAspect="1"/>
          </p:cNvGrpSpPr>
          <p:nvPr/>
        </p:nvGrpSpPr>
        <p:grpSpPr bwMode="auto">
          <a:xfrm>
            <a:off x="2516188" y="5495925"/>
            <a:ext cx="1470025" cy="595313"/>
            <a:chOff x="1585" y="3462"/>
            <a:chExt cx="926" cy="375"/>
          </a:xfrm>
        </p:grpSpPr>
        <p:sp>
          <p:nvSpPr>
            <p:cNvPr id="216" name="AutoShape 124"/>
            <p:cNvSpPr>
              <a:spLocks noChangeAspect="1" noChangeArrowheads="1" noTextEdit="1"/>
            </p:cNvSpPr>
            <p:nvPr/>
          </p:nvSpPr>
          <p:spPr bwMode="auto">
            <a:xfrm>
              <a:off x="1585" y="3462"/>
              <a:ext cx="926" cy="37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26"/>
            <p:cNvSpPr>
              <a:spLocks/>
            </p:cNvSpPr>
            <p:nvPr/>
          </p:nvSpPr>
          <p:spPr bwMode="auto">
            <a:xfrm>
              <a:off x="2294" y="3465"/>
              <a:ext cx="183" cy="256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27"/>
            <p:cNvSpPr>
              <a:spLocks/>
            </p:cNvSpPr>
            <p:nvPr/>
          </p:nvSpPr>
          <p:spPr bwMode="auto">
            <a:xfrm>
              <a:off x="2071" y="3477"/>
              <a:ext cx="95" cy="232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28"/>
            <p:cNvSpPr>
              <a:spLocks/>
            </p:cNvSpPr>
            <p:nvPr/>
          </p:nvSpPr>
          <p:spPr bwMode="auto">
            <a:xfrm>
              <a:off x="1585" y="3465"/>
              <a:ext cx="480" cy="299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9"/>
            <p:cNvSpPr>
              <a:spLocks noEditPoints="1"/>
            </p:cNvSpPr>
            <p:nvPr/>
          </p:nvSpPr>
          <p:spPr bwMode="auto">
            <a:xfrm>
              <a:off x="2132" y="3535"/>
              <a:ext cx="162" cy="186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0"/>
            <p:cNvSpPr>
              <a:spLocks/>
            </p:cNvSpPr>
            <p:nvPr/>
          </p:nvSpPr>
          <p:spPr bwMode="auto">
            <a:xfrm>
              <a:off x="1640" y="3791"/>
              <a:ext cx="871" cy="5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133"/>
          <p:cNvGrpSpPr>
            <a:grpSpLocks noChangeAspect="1"/>
          </p:cNvGrpSpPr>
          <p:nvPr/>
        </p:nvGrpSpPr>
        <p:grpSpPr bwMode="auto">
          <a:xfrm>
            <a:off x="0" y="6202363"/>
            <a:ext cx="1984375" cy="655637"/>
            <a:chOff x="0" y="3907"/>
            <a:chExt cx="1250" cy="413"/>
          </a:xfrm>
        </p:grpSpPr>
        <p:sp>
          <p:nvSpPr>
            <p:cNvPr id="224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0" y="3907"/>
              <a:ext cx="1250" cy="413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34"/>
            <p:cNvSpPr>
              <a:spLocks noEditPoints="1"/>
            </p:cNvSpPr>
            <p:nvPr/>
          </p:nvSpPr>
          <p:spPr bwMode="auto">
            <a:xfrm>
              <a:off x="219" y="3991"/>
              <a:ext cx="78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5"/>
            <p:cNvSpPr>
              <a:spLocks noEditPoints="1"/>
            </p:cNvSpPr>
            <p:nvPr/>
          </p:nvSpPr>
          <p:spPr bwMode="auto">
            <a:xfrm>
              <a:off x="785" y="4052"/>
              <a:ext cx="92" cy="79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6"/>
            <p:cNvSpPr>
              <a:spLocks noEditPoints="1"/>
            </p:cNvSpPr>
            <p:nvPr/>
          </p:nvSpPr>
          <p:spPr bwMode="auto">
            <a:xfrm>
              <a:off x="234" y="4121"/>
              <a:ext cx="89" cy="89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37"/>
            <p:cNvSpPr>
              <a:spLocks noEditPoints="1"/>
            </p:cNvSpPr>
            <p:nvPr/>
          </p:nvSpPr>
          <p:spPr bwMode="auto">
            <a:xfrm>
              <a:off x="0" y="3899"/>
              <a:ext cx="1250" cy="42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11_Your_Audience_Didn't_Sh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588" y="723999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9" grpId="0"/>
      <p:bldP spid="76" grpId="0"/>
      <p:bldP spid="83" grpId="0"/>
      <p:bldP spid="86" grpId="0"/>
      <p:bldP spid="89" grpId="0"/>
      <p:bldP spid="90" grpId="0"/>
      <p:bldP spid="93" grpId="0"/>
      <p:bldP spid="138" grpId="0" animBg="1"/>
      <p:bldP spid="1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432" y="823306"/>
            <a:ext cx="2918143" cy="5768422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grpSp>
        <p:nvGrpSpPr>
          <p:cNvPr id="11" name="Group 9"/>
          <p:cNvGrpSpPr>
            <a:grpSpLocks noChangeAspect="1"/>
          </p:cNvGrpSpPr>
          <p:nvPr/>
        </p:nvGrpSpPr>
        <p:grpSpPr bwMode="auto">
          <a:xfrm rot="20845058">
            <a:off x="3444875" y="693738"/>
            <a:ext cx="485775" cy="866775"/>
            <a:chOff x="2170" y="437"/>
            <a:chExt cx="306" cy="546"/>
          </a:xfrm>
        </p:grpSpPr>
        <p:sp>
          <p:nvSpPr>
            <p:cNvPr id="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170" y="437"/>
              <a:ext cx="306" cy="5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169" y="435"/>
              <a:ext cx="306" cy="452"/>
            </a:xfrm>
            <a:custGeom>
              <a:avLst/>
              <a:gdLst/>
              <a:ahLst/>
              <a:cxnLst>
                <a:cxn ang="0">
                  <a:pos x="198" y="245"/>
                </a:cxn>
                <a:cxn ang="0">
                  <a:pos x="212" y="317"/>
                </a:cxn>
                <a:cxn ang="0">
                  <a:pos x="201" y="347"/>
                </a:cxn>
                <a:cxn ang="0">
                  <a:pos x="152" y="368"/>
                </a:cxn>
                <a:cxn ang="0">
                  <a:pos x="65" y="377"/>
                </a:cxn>
                <a:cxn ang="0">
                  <a:pos x="19" y="346"/>
                </a:cxn>
                <a:cxn ang="0">
                  <a:pos x="2" y="289"/>
                </a:cxn>
                <a:cxn ang="0">
                  <a:pos x="17" y="247"/>
                </a:cxn>
                <a:cxn ang="0">
                  <a:pos x="39" y="221"/>
                </a:cxn>
                <a:cxn ang="0">
                  <a:pos x="107" y="180"/>
                </a:cxn>
                <a:cxn ang="0">
                  <a:pos x="132" y="166"/>
                </a:cxn>
                <a:cxn ang="0">
                  <a:pos x="150" y="140"/>
                </a:cxn>
                <a:cxn ang="0">
                  <a:pos x="60" y="115"/>
                </a:cxn>
                <a:cxn ang="0">
                  <a:pos x="33" y="141"/>
                </a:cxn>
                <a:cxn ang="0">
                  <a:pos x="26" y="83"/>
                </a:cxn>
                <a:cxn ang="0">
                  <a:pos x="21" y="63"/>
                </a:cxn>
                <a:cxn ang="0">
                  <a:pos x="43" y="37"/>
                </a:cxn>
                <a:cxn ang="0">
                  <a:pos x="81" y="16"/>
                </a:cxn>
                <a:cxn ang="0">
                  <a:pos x="97" y="10"/>
                </a:cxn>
                <a:cxn ang="0">
                  <a:pos x="156" y="1"/>
                </a:cxn>
                <a:cxn ang="0">
                  <a:pos x="198" y="14"/>
                </a:cxn>
                <a:cxn ang="0">
                  <a:pos x="256" y="90"/>
                </a:cxn>
                <a:cxn ang="0">
                  <a:pos x="249" y="141"/>
                </a:cxn>
                <a:cxn ang="0">
                  <a:pos x="225" y="176"/>
                </a:cxn>
                <a:cxn ang="0">
                  <a:pos x="176" y="212"/>
                </a:cxn>
                <a:cxn ang="0">
                  <a:pos x="139" y="231"/>
                </a:cxn>
                <a:cxn ang="0">
                  <a:pos x="138" y="284"/>
                </a:cxn>
                <a:cxn ang="0">
                  <a:pos x="182" y="259"/>
                </a:cxn>
                <a:cxn ang="0">
                  <a:pos x="154" y="287"/>
                </a:cxn>
                <a:cxn ang="0">
                  <a:pos x="126" y="289"/>
                </a:cxn>
                <a:cxn ang="0">
                  <a:pos x="108" y="280"/>
                </a:cxn>
                <a:cxn ang="0">
                  <a:pos x="108" y="248"/>
                </a:cxn>
                <a:cxn ang="0">
                  <a:pos x="126" y="230"/>
                </a:cxn>
                <a:cxn ang="0">
                  <a:pos x="145" y="219"/>
                </a:cxn>
                <a:cxn ang="0">
                  <a:pos x="172" y="206"/>
                </a:cxn>
                <a:cxn ang="0">
                  <a:pos x="208" y="183"/>
                </a:cxn>
                <a:cxn ang="0">
                  <a:pos x="247" y="130"/>
                </a:cxn>
                <a:cxn ang="0">
                  <a:pos x="163" y="9"/>
                </a:cxn>
                <a:cxn ang="0">
                  <a:pos x="84" y="23"/>
                </a:cxn>
                <a:cxn ang="0">
                  <a:pos x="45" y="44"/>
                </a:cxn>
                <a:cxn ang="0">
                  <a:pos x="39" y="125"/>
                </a:cxn>
                <a:cxn ang="0">
                  <a:pos x="129" y="95"/>
                </a:cxn>
                <a:cxn ang="0">
                  <a:pos x="158" y="134"/>
                </a:cxn>
                <a:cxn ang="0">
                  <a:pos x="119" y="182"/>
                </a:cxn>
                <a:cxn ang="0">
                  <a:pos x="26" y="247"/>
                </a:cxn>
                <a:cxn ang="0">
                  <a:pos x="9" y="289"/>
                </a:cxn>
                <a:cxn ang="0">
                  <a:pos x="88" y="373"/>
                </a:cxn>
                <a:cxn ang="0">
                  <a:pos x="162" y="356"/>
                </a:cxn>
                <a:cxn ang="0">
                  <a:pos x="203" y="332"/>
                </a:cxn>
                <a:cxn ang="0">
                  <a:pos x="191" y="262"/>
                </a:cxn>
              </a:cxnLst>
              <a:rect l="0" t="0" r="r" b="b"/>
              <a:pathLst>
                <a:path w="258" h="383">
                  <a:moveTo>
                    <a:pt x="187" y="245"/>
                  </a:moveTo>
                  <a:cubicBezTo>
                    <a:pt x="190" y="243"/>
                    <a:pt x="194" y="245"/>
                    <a:pt x="198" y="245"/>
                  </a:cubicBezTo>
                  <a:cubicBezTo>
                    <a:pt x="202" y="251"/>
                    <a:pt x="200" y="257"/>
                    <a:pt x="201" y="263"/>
                  </a:cubicBezTo>
                  <a:cubicBezTo>
                    <a:pt x="202" y="281"/>
                    <a:pt x="209" y="299"/>
                    <a:pt x="212" y="317"/>
                  </a:cubicBezTo>
                  <a:cubicBezTo>
                    <a:pt x="213" y="323"/>
                    <a:pt x="215" y="332"/>
                    <a:pt x="215" y="334"/>
                  </a:cubicBezTo>
                  <a:cubicBezTo>
                    <a:pt x="213" y="341"/>
                    <a:pt x="204" y="341"/>
                    <a:pt x="201" y="347"/>
                  </a:cubicBezTo>
                  <a:cubicBezTo>
                    <a:pt x="187" y="352"/>
                    <a:pt x="176" y="360"/>
                    <a:pt x="162" y="364"/>
                  </a:cubicBezTo>
                  <a:cubicBezTo>
                    <a:pt x="159" y="365"/>
                    <a:pt x="155" y="367"/>
                    <a:pt x="152" y="368"/>
                  </a:cubicBezTo>
                  <a:cubicBezTo>
                    <a:pt x="145" y="370"/>
                    <a:pt x="139" y="371"/>
                    <a:pt x="132" y="374"/>
                  </a:cubicBezTo>
                  <a:cubicBezTo>
                    <a:pt x="116" y="379"/>
                    <a:pt x="87" y="383"/>
                    <a:pt x="65" y="377"/>
                  </a:cubicBezTo>
                  <a:cubicBezTo>
                    <a:pt x="51" y="372"/>
                    <a:pt x="41" y="368"/>
                    <a:pt x="31" y="358"/>
                  </a:cubicBezTo>
                  <a:cubicBezTo>
                    <a:pt x="26" y="354"/>
                    <a:pt x="23" y="351"/>
                    <a:pt x="19" y="346"/>
                  </a:cubicBezTo>
                  <a:cubicBezTo>
                    <a:pt x="17" y="343"/>
                    <a:pt x="15" y="340"/>
                    <a:pt x="12" y="335"/>
                  </a:cubicBezTo>
                  <a:cubicBezTo>
                    <a:pt x="7" y="325"/>
                    <a:pt x="0" y="308"/>
                    <a:pt x="2" y="289"/>
                  </a:cubicBezTo>
                  <a:cubicBezTo>
                    <a:pt x="3" y="278"/>
                    <a:pt x="8" y="262"/>
                    <a:pt x="13" y="252"/>
                  </a:cubicBezTo>
                  <a:cubicBezTo>
                    <a:pt x="14" y="250"/>
                    <a:pt x="16" y="249"/>
                    <a:pt x="17" y="247"/>
                  </a:cubicBezTo>
                  <a:cubicBezTo>
                    <a:pt x="18" y="245"/>
                    <a:pt x="18" y="242"/>
                    <a:pt x="19" y="241"/>
                  </a:cubicBezTo>
                  <a:cubicBezTo>
                    <a:pt x="24" y="235"/>
                    <a:pt x="32" y="227"/>
                    <a:pt x="39" y="221"/>
                  </a:cubicBezTo>
                  <a:cubicBezTo>
                    <a:pt x="47" y="215"/>
                    <a:pt x="53" y="208"/>
                    <a:pt x="61" y="204"/>
                  </a:cubicBezTo>
                  <a:cubicBezTo>
                    <a:pt x="76" y="195"/>
                    <a:pt x="91" y="188"/>
                    <a:pt x="107" y="180"/>
                  </a:cubicBezTo>
                  <a:cubicBezTo>
                    <a:pt x="113" y="177"/>
                    <a:pt x="121" y="175"/>
                    <a:pt x="128" y="171"/>
                  </a:cubicBezTo>
                  <a:cubicBezTo>
                    <a:pt x="130" y="170"/>
                    <a:pt x="130" y="168"/>
                    <a:pt x="132" y="166"/>
                  </a:cubicBezTo>
                  <a:cubicBezTo>
                    <a:pt x="134" y="165"/>
                    <a:pt x="137" y="165"/>
                    <a:pt x="138" y="164"/>
                  </a:cubicBezTo>
                  <a:cubicBezTo>
                    <a:pt x="140" y="162"/>
                    <a:pt x="149" y="146"/>
                    <a:pt x="150" y="140"/>
                  </a:cubicBezTo>
                  <a:cubicBezTo>
                    <a:pt x="159" y="92"/>
                    <a:pt x="99" y="101"/>
                    <a:pt x="70" y="111"/>
                  </a:cubicBezTo>
                  <a:cubicBezTo>
                    <a:pt x="65" y="112"/>
                    <a:pt x="64" y="111"/>
                    <a:pt x="60" y="115"/>
                  </a:cubicBezTo>
                  <a:cubicBezTo>
                    <a:pt x="57" y="118"/>
                    <a:pt x="49" y="123"/>
                    <a:pt x="46" y="128"/>
                  </a:cubicBezTo>
                  <a:cubicBezTo>
                    <a:pt x="43" y="134"/>
                    <a:pt x="44" y="145"/>
                    <a:pt x="33" y="141"/>
                  </a:cubicBezTo>
                  <a:cubicBezTo>
                    <a:pt x="31" y="138"/>
                    <a:pt x="34" y="134"/>
                    <a:pt x="33" y="130"/>
                  </a:cubicBezTo>
                  <a:cubicBezTo>
                    <a:pt x="33" y="116"/>
                    <a:pt x="27" y="98"/>
                    <a:pt x="26" y="83"/>
                  </a:cubicBezTo>
                  <a:cubicBezTo>
                    <a:pt x="25" y="79"/>
                    <a:pt x="27" y="75"/>
                    <a:pt x="26" y="71"/>
                  </a:cubicBezTo>
                  <a:cubicBezTo>
                    <a:pt x="25" y="68"/>
                    <a:pt x="22" y="66"/>
                    <a:pt x="21" y="63"/>
                  </a:cubicBezTo>
                  <a:cubicBezTo>
                    <a:pt x="19" y="60"/>
                    <a:pt x="24" y="59"/>
                    <a:pt x="26" y="57"/>
                  </a:cubicBezTo>
                  <a:cubicBezTo>
                    <a:pt x="32" y="50"/>
                    <a:pt x="37" y="43"/>
                    <a:pt x="43" y="37"/>
                  </a:cubicBezTo>
                  <a:cubicBezTo>
                    <a:pt x="48" y="32"/>
                    <a:pt x="55" y="31"/>
                    <a:pt x="59" y="25"/>
                  </a:cubicBezTo>
                  <a:cubicBezTo>
                    <a:pt x="69" y="24"/>
                    <a:pt x="75" y="20"/>
                    <a:pt x="81" y="16"/>
                  </a:cubicBezTo>
                  <a:cubicBezTo>
                    <a:pt x="86" y="16"/>
                    <a:pt x="90" y="14"/>
                    <a:pt x="95" y="13"/>
                  </a:cubicBezTo>
                  <a:cubicBezTo>
                    <a:pt x="96" y="13"/>
                    <a:pt x="96" y="10"/>
                    <a:pt x="97" y="10"/>
                  </a:cubicBezTo>
                  <a:cubicBezTo>
                    <a:pt x="100" y="9"/>
                    <a:pt x="104" y="9"/>
                    <a:pt x="107" y="8"/>
                  </a:cubicBezTo>
                  <a:cubicBezTo>
                    <a:pt x="123" y="4"/>
                    <a:pt x="137" y="0"/>
                    <a:pt x="156" y="1"/>
                  </a:cubicBezTo>
                  <a:cubicBezTo>
                    <a:pt x="166" y="2"/>
                    <a:pt x="176" y="6"/>
                    <a:pt x="184" y="9"/>
                  </a:cubicBezTo>
                  <a:cubicBezTo>
                    <a:pt x="190" y="11"/>
                    <a:pt x="193" y="11"/>
                    <a:pt x="198" y="14"/>
                  </a:cubicBezTo>
                  <a:cubicBezTo>
                    <a:pt x="215" y="23"/>
                    <a:pt x="232" y="40"/>
                    <a:pt x="244" y="55"/>
                  </a:cubicBezTo>
                  <a:cubicBezTo>
                    <a:pt x="247" y="67"/>
                    <a:pt x="255" y="78"/>
                    <a:pt x="256" y="90"/>
                  </a:cubicBezTo>
                  <a:cubicBezTo>
                    <a:pt x="258" y="101"/>
                    <a:pt x="258" y="114"/>
                    <a:pt x="256" y="125"/>
                  </a:cubicBezTo>
                  <a:cubicBezTo>
                    <a:pt x="255" y="130"/>
                    <a:pt x="252" y="136"/>
                    <a:pt x="249" y="141"/>
                  </a:cubicBezTo>
                  <a:cubicBezTo>
                    <a:pt x="244" y="153"/>
                    <a:pt x="239" y="163"/>
                    <a:pt x="230" y="172"/>
                  </a:cubicBezTo>
                  <a:cubicBezTo>
                    <a:pt x="229" y="174"/>
                    <a:pt x="226" y="174"/>
                    <a:pt x="225" y="176"/>
                  </a:cubicBezTo>
                  <a:cubicBezTo>
                    <a:pt x="214" y="185"/>
                    <a:pt x="201" y="197"/>
                    <a:pt x="188" y="205"/>
                  </a:cubicBezTo>
                  <a:cubicBezTo>
                    <a:pt x="184" y="207"/>
                    <a:pt x="180" y="209"/>
                    <a:pt x="176" y="212"/>
                  </a:cubicBezTo>
                  <a:cubicBezTo>
                    <a:pt x="172" y="214"/>
                    <a:pt x="168" y="216"/>
                    <a:pt x="164" y="218"/>
                  </a:cubicBezTo>
                  <a:cubicBezTo>
                    <a:pt x="156" y="223"/>
                    <a:pt x="147" y="226"/>
                    <a:pt x="139" y="231"/>
                  </a:cubicBezTo>
                  <a:cubicBezTo>
                    <a:pt x="124" y="239"/>
                    <a:pt x="104" y="253"/>
                    <a:pt x="115" y="273"/>
                  </a:cubicBezTo>
                  <a:cubicBezTo>
                    <a:pt x="119" y="279"/>
                    <a:pt x="130" y="285"/>
                    <a:pt x="138" y="284"/>
                  </a:cubicBezTo>
                  <a:cubicBezTo>
                    <a:pt x="146" y="284"/>
                    <a:pt x="155" y="276"/>
                    <a:pt x="161" y="272"/>
                  </a:cubicBezTo>
                  <a:cubicBezTo>
                    <a:pt x="166" y="269"/>
                    <a:pt x="180" y="262"/>
                    <a:pt x="182" y="259"/>
                  </a:cubicBezTo>
                  <a:cubicBezTo>
                    <a:pt x="186" y="254"/>
                    <a:pt x="183" y="248"/>
                    <a:pt x="187" y="245"/>
                  </a:cubicBezTo>
                  <a:close/>
                  <a:moveTo>
                    <a:pt x="154" y="287"/>
                  </a:moveTo>
                  <a:cubicBezTo>
                    <a:pt x="149" y="290"/>
                    <a:pt x="141" y="293"/>
                    <a:pt x="135" y="293"/>
                  </a:cubicBezTo>
                  <a:cubicBezTo>
                    <a:pt x="131" y="293"/>
                    <a:pt x="128" y="290"/>
                    <a:pt x="126" y="289"/>
                  </a:cubicBezTo>
                  <a:cubicBezTo>
                    <a:pt x="122" y="288"/>
                    <a:pt x="118" y="289"/>
                    <a:pt x="116" y="287"/>
                  </a:cubicBezTo>
                  <a:cubicBezTo>
                    <a:pt x="113" y="286"/>
                    <a:pt x="110" y="282"/>
                    <a:pt x="108" y="280"/>
                  </a:cubicBezTo>
                  <a:cubicBezTo>
                    <a:pt x="106" y="275"/>
                    <a:pt x="101" y="263"/>
                    <a:pt x="104" y="254"/>
                  </a:cubicBezTo>
                  <a:cubicBezTo>
                    <a:pt x="104" y="251"/>
                    <a:pt x="107" y="250"/>
                    <a:pt x="108" y="248"/>
                  </a:cubicBezTo>
                  <a:cubicBezTo>
                    <a:pt x="110" y="246"/>
                    <a:pt x="111" y="244"/>
                    <a:pt x="112" y="240"/>
                  </a:cubicBezTo>
                  <a:cubicBezTo>
                    <a:pt x="118" y="238"/>
                    <a:pt x="121" y="233"/>
                    <a:pt x="126" y="230"/>
                  </a:cubicBezTo>
                  <a:cubicBezTo>
                    <a:pt x="127" y="229"/>
                    <a:pt x="130" y="228"/>
                    <a:pt x="132" y="227"/>
                  </a:cubicBezTo>
                  <a:cubicBezTo>
                    <a:pt x="137" y="224"/>
                    <a:pt x="141" y="221"/>
                    <a:pt x="145" y="219"/>
                  </a:cubicBezTo>
                  <a:cubicBezTo>
                    <a:pt x="148" y="218"/>
                    <a:pt x="151" y="218"/>
                    <a:pt x="153" y="217"/>
                  </a:cubicBezTo>
                  <a:cubicBezTo>
                    <a:pt x="159" y="215"/>
                    <a:pt x="165" y="210"/>
                    <a:pt x="172" y="206"/>
                  </a:cubicBezTo>
                  <a:cubicBezTo>
                    <a:pt x="182" y="200"/>
                    <a:pt x="191" y="194"/>
                    <a:pt x="199" y="188"/>
                  </a:cubicBezTo>
                  <a:cubicBezTo>
                    <a:pt x="202" y="186"/>
                    <a:pt x="206" y="185"/>
                    <a:pt x="208" y="183"/>
                  </a:cubicBezTo>
                  <a:cubicBezTo>
                    <a:pt x="215" y="177"/>
                    <a:pt x="220" y="168"/>
                    <a:pt x="228" y="164"/>
                  </a:cubicBezTo>
                  <a:cubicBezTo>
                    <a:pt x="234" y="152"/>
                    <a:pt x="243" y="144"/>
                    <a:pt x="247" y="130"/>
                  </a:cubicBezTo>
                  <a:cubicBezTo>
                    <a:pt x="252" y="110"/>
                    <a:pt x="248" y="82"/>
                    <a:pt x="240" y="65"/>
                  </a:cubicBezTo>
                  <a:cubicBezTo>
                    <a:pt x="228" y="40"/>
                    <a:pt x="195" y="15"/>
                    <a:pt x="163" y="9"/>
                  </a:cubicBezTo>
                  <a:cubicBezTo>
                    <a:pt x="140" y="4"/>
                    <a:pt x="112" y="11"/>
                    <a:pt x="95" y="18"/>
                  </a:cubicBezTo>
                  <a:cubicBezTo>
                    <a:pt x="91" y="19"/>
                    <a:pt x="88" y="22"/>
                    <a:pt x="84" y="23"/>
                  </a:cubicBezTo>
                  <a:cubicBezTo>
                    <a:pt x="77" y="26"/>
                    <a:pt x="73" y="26"/>
                    <a:pt x="67" y="29"/>
                  </a:cubicBezTo>
                  <a:cubicBezTo>
                    <a:pt x="56" y="34"/>
                    <a:pt x="54" y="40"/>
                    <a:pt x="45" y="44"/>
                  </a:cubicBezTo>
                  <a:cubicBezTo>
                    <a:pt x="44" y="54"/>
                    <a:pt x="35" y="56"/>
                    <a:pt x="32" y="63"/>
                  </a:cubicBezTo>
                  <a:cubicBezTo>
                    <a:pt x="35" y="82"/>
                    <a:pt x="38" y="106"/>
                    <a:pt x="39" y="125"/>
                  </a:cubicBezTo>
                  <a:cubicBezTo>
                    <a:pt x="46" y="120"/>
                    <a:pt x="50" y="112"/>
                    <a:pt x="57" y="108"/>
                  </a:cubicBezTo>
                  <a:cubicBezTo>
                    <a:pt x="70" y="100"/>
                    <a:pt x="111" y="93"/>
                    <a:pt x="129" y="95"/>
                  </a:cubicBezTo>
                  <a:cubicBezTo>
                    <a:pt x="138" y="96"/>
                    <a:pt x="152" y="108"/>
                    <a:pt x="154" y="113"/>
                  </a:cubicBezTo>
                  <a:cubicBezTo>
                    <a:pt x="157" y="118"/>
                    <a:pt x="159" y="128"/>
                    <a:pt x="158" y="134"/>
                  </a:cubicBezTo>
                  <a:cubicBezTo>
                    <a:pt x="158" y="146"/>
                    <a:pt x="146" y="167"/>
                    <a:pt x="139" y="172"/>
                  </a:cubicBezTo>
                  <a:cubicBezTo>
                    <a:pt x="134" y="176"/>
                    <a:pt x="126" y="179"/>
                    <a:pt x="119" y="182"/>
                  </a:cubicBezTo>
                  <a:cubicBezTo>
                    <a:pt x="97" y="191"/>
                    <a:pt x="76" y="201"/>
                    <a:pt x="58" y="212"/>
                  </a:cubicBezTo>
                  <a:cubicBezTo>
                    <a:pt x="47" y="222"/>
                    <a:pt x="33" y="233"/>
                    <a:pt x="26" y="247"/>
                  </a:cubicBezTo>
                  <a:cubicBezTo>
                    <a:pt x="25" y="249"/>
                    <a:pt x="23" y="250"/>
                    <a:pt x="22" y="252"/>
                  </a:cubicBezTo>
                  <a:cubicBezTo>
                    <a:pt x="16" y="262"/>
                    <a:pt x="10" y="277"/>
                    <a:pt x="9" y="289"/>
                  </a:cubicBezTo>
                  <a:cubicBezTo>
                    <a:pt x="8" y="311"/>
                    <a:pt x="17" y="328"/>
                    <a:pt x="27" y="344"/>
                  </a:cubicBezTo>
                  <a:cubicBezTo>
                    <a:pt x="43" y="358"/>
                    <a:pt x="62" y="372"/>
                    <a:pt x="88" y="373"/>
                  </a:cubicBezTo>
                  <a:cubicBezTo>
                    <a:pt x="111" y="374"/>
                    <a:pt x="132" y="365"/>
                    <a:pt x="147" y="360"/>
                  </a:cubicBezTo>
                  <a:cubicBezTo>
                    <a:pt x="152" y="359"/>
                    <a:pt x="157" y="358"/>
                    <a:pt x="162" y="356"/>
                  </a:cubicBezTo>
                  <a:cubicBezTo>
                    <a:pt x="170" y="354"/>
                    <a:pt x="176" y="349"/>
                    <a:pt x="183" y="345"/>
                  </a:cubicBezTo>
                  <a:cubicBezTo>
                    <a:pt x="191" y="341"/>
                    <a:pt x="199" y="337"/>
                    <a:pt x="203" y="332"/>
                  </a:cubicBezTo>
                  <a:cubicBezTo>
                    <a:pt x="207" y="320"/>
                    <a:pt x="201" y="310"/>
                    <a:pt x="199" y="300"/>
                  </a:cubicBezTo>
                  <a:cubicBezTo>
                    <a:pt x="196" y="288"/>
                    <a:pt x="195" y="274"/>
                    <a:pt x="191" y="262"/>
                  </a:cubicBezTo>
                  <a:cubicBezTo>
                    <a:pt x="180" y="266"/>
                    <a:pt x="169" y="280"/>
                    <a:pt x="154" y="2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273" y="918"/>
              <a:ext cx="70" cy="66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7" y="0"/>
                </a:cxn>
                <a:cxn ang="0">
                  <a:pos x="49" y="13"/>
                </a:cxn>
                <a:cxn ang="0">
                  <a:pos x="28" y="54"/>
                </a:cxn>
                <a:cxn ang="0">
                  <a:pos x="3" y="28"/>
                </a:cxn>
                <a:cxn ang="0">
                  <a:pos x="26" y="1"/>
                </a:cxn>
                <a:cxn ang="0">
                  <a:pos x="25" y="20"/>
                </a:cxn>
                <a:cxn ang="0">
                  <a:pos x="21" y="16"/>
                </a:cxn>
                <a:cxn ang="0">
                  <a:pos x="11" y="26"/>
                </a:cxn>
                <a:cxn ang="0">
                  <a:pos x="29" y="47"/>
                </a:cxn>
                <a:cxn ang="0">
                  <a:pos x="39" y="42"/>
                </a:cxn>
                <a:cxn ang="0">
                  <a:pos x="30" y="12"/>
                </a:cxn>
                <a:cxn ang="0">
                  <a:pos x="25" y="20"/>
                </a:cxn>
              </a:cxnLst>
              <a:rect l="0" t="0" r="r" b="b"/>
              <a:pathLst>
                <a:path w="59" h="56">
                  <a:moveTo>
                    <a:pt x="26" y="1"/>
                  </a:moveTo>
                  <a:cubicBezTo>
                    <a:pt x="26" y="0"/>
                    <a:pt x="26" y="0"/>
                    <a:pt x="27" y="0"/>
                  </a:cubicBezTo>
                  <a:cubicBezTo>
                    <a:pt x="36" y="6"/>
                    <a:pt x="45" y="5"/>
                    <a:pt x="49" y="13"/>
                  </a:cubicBezTo>
                  <a:cubicBezTo>
                    <a:pt x="59" y="30"/>
                    <a:pt x="44" y="53"/>
                    <a:pt x="28" y="54"/>
                  </a:cubicBezTo>
                  <a:cubicBezTo>
                    <a:pt x="11" y="56"/>
                    <a:pt x="0" y="41"/>
                    <a:pt x="3" y="28"/>
                  </a:cubicBezTo>
                  <a:cubicBezTo>
                    <a:pt x="6" y="18"/>
                    <a:pt x="19" y="6"/>
                    <a:pt x="26" y="1"/>
                  </a:cubicBezTo>
                  <a:close/>
                  <a:moveTo>
                    <a:pt x="25" y="20"/>
                  </a:moveTo>
                  <a:cubicBezTo>
                    <a:pt x="22" y="20"/>
                    <a:pt x="25" y="15"/>
                    <a:pt x="21" y="16"/>
                  </a:cubicBezTo>
                  <a:cubicBezTo>
                    <a:pt x="16" y="17"/>
                    <a:pt x="14" y="23"/>
                    <a:pt x="11" y="26"/>
                  </a:cubicBezTo>
                  <a:cubicBezTo>
                    <a:pt x="9" y="41"/>
                    <a:pt x="19" y="45"/>
                    <a:pt x="29" y="47"/>
                  </a:cubicBezTo>
                  <a:cubicBezTo>
                    <a:pt x="32" y="45"/>
                    <a:pt x="35" y="43"/>
                    <a:pt x="39" y="42"/>
                  </a:cubicBezTo>
                  <a:cubicBezTo>
                    <a:pt x="46" y="32"/>
                    <a:pt x="44" y="13"/>
                    <a:pt x="30" y="12"/>
                  </a:cubicBezTo>
                  <a:cubicBezTo>
                    <a:pt x="32" y="16"/>
                    <a:pt x="29" y="19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4564062" y="381000"/>
            <a:ext cx="360363" cy="539750"/>
            <a:chOff x="2880" y="240"/>
            <a:chExt cx="227" cy="340"/>
          </a:xfrm>
        </p:grpSpPr>
        <p:sp>
          <p:nvSpPr>
            <p:cNvPr id="1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880" y="240"/>
              <a:ext cx="227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2875" y="238"/>
              <a:ext cx="235" cy="275"/>
            </a:xfrm>
            <a:custGeom>
              <a:avLst/>
              <a:gdLst/>
              <a:ahLst/>
              <a:cxnLst>
                <a:cxn ang="0">
                  <a:pos x="186" y="235"/>
                </a:cxn>
                <a:cxn ang="0">
                  <a:pos x="207" y="229"/>
                </a:cxn>
                <a:cxn ang="0">
                  <a:pos x="247" y="256"/>
                </a:cxn>
                <a:cxn ang="0">
                  <a:pos x="192" y="298"/>
                </a:cxn>
                <a:cxn ang="0">
                  <a:pos x="37" y="303"/>
                </a:cxn>
                <a:cxn ang="0">
                  <a:pos x="32" y="227"/>
                </a:cxn>
                <a:cxn ang="0">
                  <a:pos x="154" y="179"/>
                </a:cxn>
                <a:cxn ang="0">
                  <a:pos x="155" y="108"/>
                </a:cxn>
                <a:cxn ang="0">
                  <a:pos x="62" y="125"/>
                </a:cxn>
                <a:cxn ang="0">
                  <a:pos x="39" y="120"/>
                </a:cxn>
                <a:cxn ang="0">
                  <a:pos x="42" y="54"/>
                </a:cxn>
                <a:cxn ang="0">
                  <a:pos x="84" y="24"/>
                </a:cxn>
                <a:cxn ang="0">
                  <a:pos x="193" y="3"/>
                </a:cxn>
                <a:cxn ang="0">
                  <a:pos x="269" y="111"/>
                </a:cxn>
                <a:cxn ang="0">
                  <a:pos x="151" y="227"/>
                </a:cxn>
                <a:cxn ang="0">
                  <a:pos x="184" y="246"/>
                </a:cxn>
                <a:cxn ang="0">
                  <a:pos x="136" y="240"/>
                </a:cxn>
                <a:cxn ang="0">
                  <a:pos x="170" y="208"/>
                </a:cxn>
                <a:cxn ang="0">
                  <a:pos x="255" y="138"/>
                </a:cxn>
                <a:cxn ang="0">
                  <a:pos x="218" y="18"/>
                </a:cxn>
                <a:cxn ang="0">
                  <a:pos x="58" y="50"/>
                </a:cxn>
                <a:cxn ang="0">
                  <a:pos x="46" y="61"/>
                </a:cxn>
                <a:cxn ang="0">
                  <a:pos x="64" y="117"/>
                </a:cxn>
                <a:cxn ang="0">
                  <a:pos x="165" y="107"/>
                </a:cxn>
                <a:cxn ang="0">
                  <a:pos x="163" y="179"/>
                </a:cxn>
                <a:cxn ang="0">
                  <a:pos x="101" y="201"/>
                </a:cxn>
                <a:cxn ang="0">
                  <a:pos x="19" y="243"/>
                </a:cxn>
                <a:cxn ang="0">
                  <a:pos x="15" y="249"/>
                </a:cxn>
                <a:cxn ang="0">
                  <a:pos x="48" y="301"/>
                </a:cxn>
                <a:cxn ang="0">
                  <a:pos x="131" y="310"/>
                </a:cxn>
                <a:cxn ang="0">
                  <a:pos x="234" y="261"/>
                </a:cxn>
                <a:cxn ang="0">
                  <a:pos x="184" y="246"/>
                </a:cxn>
              </a:cxnLst>
              <a:rect l="0" t="0" r="r" b="b"/>
              <a:pathLst>
                <a:path w="273" h="320">
                  <a:moveTo>
                    <a:pt x="144" y="250"/>
                  </a:moveTo>
                  <a:cubicBezTo>
                    <a:pt x="157" y="254"/>
                    <a:pt x="176" y="245"/>
                    <a:pt x="186" y="235"/>
                  </a:cubicBezTo>
                  <a:cubicBezTo>
                    <a:pt x="191" y="230"/>
                    <a:pt x="195" y="219"/>
                    <a:pt x="201" y="220"/>
                  </a:cubicBezTo>
                  <a:cubicBezTo>
                    <a:pt x="207" y="221"/>
                    <a:pt x="205" y="223"/>
                    <a:pt x="207" y="229"/>
                  </a:cubicBezTo>
                  <a:cubicBezTo>
                    <a:pt x="212" y="236"/>
                    <a:pt x="220" y="240"/>
                    <a:pt x="225" y="247"/>
                  </a:cubicBezTo>
                  <a:cubicBezTo>
                    <a:pt x="231" y="251"/>
                    <a:pt x="240" y="252"/>
                    <a:pt x="247" y="256"/>
                  </a:cubicBezTo>
                  <a:cubicBezTo>
                    <a:pt x="249" y="263"/>
                    <a:pt x="240" y="267"/>
                    <a:pt x="236" y="270"/>
                  </a:cubicBezTo>
                  <a:cubicBezTo>
                    <a:pt x="223" y="280"/>
                    <a:pt x="209" y="290"/>
                    <a:pt x="192" y="298"/>
                  </a:cubicBezTo>
                  <a:cubicBezTo>
                    <a:pt x="164" y="311"/>
                    <a:pt x="129" y="320"/>
                    <a:pt x="86" y="317"/>
                  </a:cubicBezTo>
                  <a:cubicBezTo>
                    <a:pt x="70" y="316"/>
                    <a:pt x="53" y="311"/>
                    <a:pt x="37" y="303"/>
                  </a:cubicBezTo>
                  <a:cubicBezTo>
                    <a:pt x="25" y="297"/>
                    <a:pt x="8" y="285"/>
                    <a:pt x="6" y="274"/>
                  </a:cubicBezTo>
                  <a:cubicBezTo>
                    <a:pt x="0" y="249"/>
                    <a:pt x="19" y="236"/>
                    <a:pt x="32" y="227"/>
                  </a:cubicBezTo>
                  <a:cubicBezTo>
                    <a:pt x="45" y="217"/>
                    <a:pt x="62" y="208"/>
                    <a:pt x="80" y="202"/>
                  </a:cubicBezTo>
                  <a:cubicBezTo>
                    <a:pt x="106" y="191"/>
                    <a:pt x="134" y="190"/>
                    <a:pt x="154" y="179"/>
                  </a:cubicBezTo>
                  <a:cubicBezTo>
                    <a:pt x="164" y="172"/>
                    <a:pt x="181" y="154"/>
                    <a:pt x="179" y="134"/>
                  </a:cubicBezTo>
                  <a:cubicBezTo>
                    <a:pt x="177" y="121"/>
                    <a:pt x="166" y="117"/>
                    <a:pt x="155" y="108"/>
                  </a:cubicBezTo>
                  <a:cubicBezTo>
                    <a:pt x="133" y="101"/>
                    <a:pt x="110" y="110"/>
                    <a:pt x="88" y="117"/>
                  </a:cubicBezTo>
                  <a:cubicBezTo>
                    <a:pt x="80" y="120"/>
                    <a:pt x="71" y="122"/>
                    <a:pt x="62" y="125"/>
                  </a:cubicBezTo>
                  <a:cubicBezTo>
                    <a:pt x="54" y="128"/>
                    <a:pt x="46" y="133"/>
                    <a:pt x="38" y="131"/>
                  </a:cubicBezTo>
                  <a:cubicBezTo>
                    <a:pt x="34" y="128"/>
                    <a:pt x="39" y="124"/>
                    <a:pt x="39" y="120"/>
                  </a:cubicBezTo>
                  <a:cubicBezTo>
                    <a:pt x="39" y="110"/>
                    <a:pt x="40" y="95"/>
                    <a:pt x="41" y="81"/>
                  </a:cubicBezTo>
                  <a:cubicBezTo>
                    <a:pt x="42" y="71"/>
                    <a:pt x="46" y="63"/>
                    <a:pt x="42" y="54"/>
                  </a:cubicBezTo>
                  <a:cubicBezTo>
                    <a:pt x="47" y="46"/>
                    <a:pt x="56" y="43"/>
                    <a:pt x="63" y="38"/>
                  </a:cubicBezTo>
                  <a:cubicBezTo>
                    <a:pt x="70" y="34"/>
                    <a:pt x="77" y="28"/>
                    <a:pt x="84" y="24"/>
                  </a:cubicBezTo>
                  <a:cubicBezTo>
                    <a:pt x="103" y="14"/>
                    <a:pt x="122" y="7"/>
                    <a:pt x="147" y="4"/>
                  </a:cubicBezTo>
                  <a:cubicBezTo>
                    <a:pt x="159" y="2"/>
                    <a:pt x="178" y="0"/>
                    <a:pt x="193" y="3"/>
                  </a:cubicBezTo>
                  <a:cubicBezTo>
                    <a:pt x="211" y="6"/>
                    <a:pt x="239" y="20"/>
                    <a:pt x="250" y="32"/>
                  </a:cubicBezTo>
                  <a:cubicBezTo>
                    <a:pt x="264" y="48"/>
                    <a:pt x="273" y="86"/>
                    <a:pt x="269" y="111"/>
                  </a:cubicBezTo>
                  <a:cubicBezTo>
                    <a:pt x="262" y="156"/>
                    <a:pt x="228" y="188"/>
                    <a:pt x="188" y="206"/>
                  </a:cubicBezTo>
                  <a:cubicBezTo>
                    <a:pt x="176" y="212"/>
                    <a:pt x="159" y="218"/>
                    <a:pt x="151" y="227"/>
                  </a:cubicBezTo>
                  <a:cubicBezTo>
                    <a:pt x="146" y="232"/>
                    <a:pt x="143" y="238"/>
                    <a:pt x="144" y="250"/>
                  </a:cubicBezTo>
                  <a:close/>
                  <a:moveTo>
                    <a:pt x="184" y="246"/>
                  </a:moveTo>
                  <a:cubicBezTo>
                    <a:pt x="177" y="251"/>
                    <a:pt x="152" y="261"/>
                    <a:pt x="144" y="258"/>
                  </a:cubicBezTo>
                  <a:cubicBezTo>
                    <a:pt x="135" y="256"/>
                    <a:pt x="134" y="247"/>
                    <a:pt x="136" y="240"/>
                  </a:cubicBezTo>
                  <a:cubicBezTo>
                    <a:pt x="137" y="237"/>
                    <a:pt x="139" y="236"/>
                    <a:pt x="140" y="234"/>
                  </a:cubicBezTo>
                  <a:cubicBezTo>
                    <a:pt x="148" y="217"/>
                    <a:pt x="154" y="215"/>
                    <a:pt x="170" y="208"/>
                  </a:cubicBezTo>
                  <a:cubicBezTo>
                    <a:pt x="200" y="195"/>
                    <a:pt x="229" y="180"/>
                    <a:pt x="246" y="153"/>
                  </a:cubicBezTo>
                  <a:cubicBezTo>
                    <a:pt x="249" y="148"/>
                    <a:pt x="253" y="143"/>
                    <a:pt x="255" y="138"/>
                  </a:cubicBezTo>
                  <a:cubicBezTo>
                    <a:pt x="270" y="105"/>
                    <a:pt x="263" y="52"/>
                    <a:pt x="240" y="32"/>
                  </a:cubicBezTo>
                  <a:cubicBezTo>
                    <a:pt x="235" y="27"/>
                    <a:pt x="226" y="22"/>
                    <a:pt x="218" y="18"/>
                  </a:cubicBezTo>
                  <a:cubicBezTo>
                    <a:pt x="203" y="11"/>
                    <a:pt x="187" y="6"/>
                    <a:pt x="168" y="7"/>
                  </a:cubicBezTo>
                  <a:cubicBezTo>
                    <a:pt x="123" y="7"/>
                    <a:pt x="90" y="25"/>
                    <a:pt x="58" y="50"/>
                  </a:cubicBezTo>
                  <a:cubicBezTo>
                    <a:pt x="54" y="50"/>
                    <a:pt x="57" y="55"/>
                    <a:pt x="55" y="57"/>
                  </a:cubicBezTo>
                  <a:cubicBezTo>
                    <a:pt x="52" y="59"/>
                    <a:pt x="46" y="57"/>
                    <a:pt x="46" y="61"/>
                  </a:cubicBezTo>
                  <a:cubicBezTo>
                    <a:pt x="48" y="82"/>
                    <a:pt x="45" y="101"/>
                    <a:pt x="45" y="124"/>
                  </a:cubicBezTo>
                  <a:cubicBezTo>
                    <a:pt x="52" y="124"/>
                    <a:pt x="58" y="119"/>
                    <a:pt x="64" y="117"/>
                  </a:cubicBezTo>
                  <a:cubicBezTo>
                    <a:pt x="75" y="114"/>
                    <a:pt x="87" y="110"/>
                    <a:pt x="100" y="107"/>
                  </a:cubicBezTo>
                  <a:cubicBezTo>
                    <a:pt x="127" y="98"/>
                    <a:pt x="147" y="97"/>
                    <a:pt x="165" y="107"/>
                  </a:cubicBezTo>
                  <a:cubicBezTo>
                    <a:pt x="178" y="115"/>
                    <a:pt x="191" y="126"/>
                    <a:pt x="185" y="147"/>
                  </a:cubicBezTo>
                  <a:cubicBezTo>
                    <a:pt x="182" y="157"/>
                    <a:pt x="171" y="170"/>
                    <a:pt x="163" y="179"/>
                  </a:cubicBezTo>
                  <a:cubicBezTo>
                    <a:pt x="157" y="185"/>
                    <a:pt x="143" y="188"/>
                    <a:pt x="132" y="192"/>
                  </a:cubicBezTo>
                  <a:cubicBezTo>
                    <a:pt x="122" y="195"/>
                    <a:pt x="111" y="198"/>
                    <a:pt x="101" y="201"/>
                  </a:cubicBezTo>
                  <a:cubicBezTo>
                    <a:pt x="74" y="207"/>
                    <a:pt x="49" y="220"/>
                    <a:pt x="32" y="233"/>
                  </a:cubicBezTo>
                  <a:cubicBezTo>
                    <a:pt x="27" y="237"/>
                    <a:pt x="22" y="239"/>
                    <a:pt x="19" y="243"/>
                  </a:cubicBezTo>
                  <a:cubicBezTo>
                    <a:pt x="18" y="244"/>
                    <a:pt x="19" y="246"/>
                    <a:pt x="18" y="247"/>
                  </a:cubicBezTo>
                  <a:cubicBezTo>
                    <a:pt x="18" y="248"/>
                    <a:pt x="16" y="247"/>
                    <a:pt x="15" y="249"/>
                  </a:cubicBezTo>
                  <a:cubicBezTo>
                    <a:pt x="9" y="261"/>
                    <a:pt x="15" y="278"/>
                    <a:pt x="22" y="285"/>
                  </a:cubicBezTo>
                  <a:cubicBezTo>
                    <a:pt x="27" y="290"/>
                    <a:pt x="38" y="297"/>
                    <a:pt x="48" y="301"/>
                  </a:cubicBezTo>
                  <a:cubicBezTo>
                    <a:pt x="62" y="308"/>
                    <a:pt x="78" y="309"/>
                    <a:pt x="92" y="309"/>
                  </a:cubicBezTo>
                  <a:cubicBezTo>
                    <a:pt x="104" y="309"/>
                    <a:pt x="119" y="311"/>
                    <a:pt x="131" y="310"/>
                  </a:cubicBezTo>
                  <a:cubicBezTo>
                    <a:pt x="135" y="309"/>
                    <a:pt x="140" y="307"/>
                    <a:pt x="145" y="306"/>
                  </a:cubicBezTo>
                  <a:cubicBezTo>
                    <a:pt x="182" y="298"/>
                    <a:pt x="213" y="284"/>
                    <a:pt x="234" y="261"/>
                  </a:cubicBezTo>
                  <a:cubicBezTo>
                    <a:pt x="222" y="252"/>
                    <a:pt x="209" y="245"/>
                    <a:pt x="202" y="231"/>
                  </a:cubicBezTo>
                  <a:cubicBezTo>
                    <a:pt x="195" y="233"/>
                    <a:pt x="191" y="241"/>
                    <a:pt x="184" y="2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2954" y="541"/>
              <a:ext cx="48" cy="41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27" y="46"/>
                </a:cxn>
                <a:cxn ang="0">
                  <a:pos x="15" y="43"/>
                </a:cxn>
                <a:cxn ang="0">
                  <a:pos x="22" y="0"/>
                </a:cxn>
                <a:cxn ang="0">
                  <a:pos x="47" y="4"/>
                </a:cxn>
                <a:cxn ang="0">
                  <a:pos x="38" y="7"/>
                </a:cxn>
                <a:cxn ang="0">
                  <a:pos x="25" y="7"/>
                </a:cxn>
                <a:cxn ang="0">
                  <a:pos x="25" y="40"/>
                </a:cxn>
                <a:cxn ang="0">
                  <a:pos x="43" y="13"/>
                </a:cxn>
                <a:cxn ang="0">
                  <a:pos x="38" y="7"/>
                </a:cxn>
              </a:cxnLst>
              <a:rect l="0" t="0" r="r" b="b"/>
              <a:pathLst>
                <a:path w="56" h="47">
                  <a:moveTo>
                    <a:pt x="47" y="4"/>
                  </a:moveTo>
                  <a:cubicBezTo>
                    <a:pt x="56" y="18"/>
                    <a:pt x="41" y="45"/>
                    <a:pt x="27" y="46"/>
                  </a:cubicBezTo>
                  <a:cubicBezTo>
                    <a:pt x="23" y="47"/>
                    <a:pt x="16" y="45"/>
                    <a:pt x="15" y="43"/>
                  </a:cubicBezTo>
                  <a:cubicBezTo>
                    <a:pt x="0" y="34"/>
                    <a:pt x="8" y="6"/>
                    <a:pt x="22" y="0"/>
                  </a:cubicBezTo>
                  <a:cubicBezTo>
                    <a:pt x="34" y="0"/>
                    <a:pt x="40" y="0"/>
                    <a:pt x="47" y="4"/>
                  </a:cubicBezTo>
                  <a:close/>
                  <a:moveTo>
                    <a:pt x="38" y="7"/>
                  </a:moveTo>
                  <a:cubicBezTo>
                    <a:pt x="34" y="6"/>
                    <a:pt x="27" y="6"/>
                    <a:pt x="25" y="7"/>
                  </a:cubicBezTo>
                  <a:cubicBezTo>
                    <a:pt x="12" y="10"/>
                    <a:pt x="8" y="39"/>
                    <a:pt x="25" y="40"/>
                  </a:cubicBezTo>
                  <a:cubicBezTo>
                    <a:pt x="37" y="40"/>
                    <a:pt x="41" y="25"/>
                    <a:pt x="43" y="13"/>
                  </a:cubicBezTo>
                  <a:cubicBezTo>
                    <a:pt x="41" y="11"/>
                    <a:pt x="40" y="8"/>
                    <a:pt x="38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 bwMode="auto">
          <a:xfrm rot="844600">
            <a:off x="5529263" y="682625"/>
            <a:ext cx="566737" cy="968375"/>
            <a:chOff x="3483" y="430"/>
            <a:chExt cx="357" cy="610"/>
          </a:xfrm>
        </p:grpSpPr>
        <p:sp>
          <p:nvSpPr>
            <p:cNvPr id="21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483" y="430"/>
              <a:ext cx="357" cy="61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477" y="429"/>
              <a:ext cx="363" cy="493"/>
            </a:xfrm>
            <a:custGeom>
              <a:avLst/>
              <a:gdLst/>
              <a:ahLst/>
              <a:cxnLst>
                <a:cxn ang="0">
                  <a:pos x="221" y="368"/>
                </a:cxn>
                <a:cxn ang="0">
                  <a:pos x="232" y="385"/>
                </a:cxn>
                <a:cxn ang="0">
                  <a:pos x="204" y="406"/>
                </a:cxn>
                <a:cxn ang="0">
                  <a:pos x="79" y="442"/>
                </a:cxn>
                <a:cxn ang="0">
                  <a:pos x="37" y="421"/>
                </a:cxn>
                <a:cxn ang="0">
                  <a:pos x="16" y="306"/>
                </a:cxn>
                <a:cxn ang="0">
                  <a:pos x="33" y="276"/>
                </a:cxn>
                <a:cxn ang="0">
                  <a:pos x="170" y="163"/>
                </a:cxn>
                <a:cxn ang="0">
                  <a:pos x="176" y="156"/>
                </a:cxn>
                <a:cxn ang="0">
                  <a:pos x="186" y="131"/>
                </a:cxn>
                <a:cxn ang="0">
                  <a:pos x="36" y="157"/>
                </a:cxn>
                <a:cxn ang="0">
                  <a:pos x="21" y="148"/>
                </a:cxn>
                <a:cxn ang="0">
                  <a:pos x="13" y="93"/>
                </a:cxn>
                <a:cxn ang="0">
                  <a:pos x="24" y="71"/>
                </a:cxn>
                <a:cxn ang="0">
                  <a:pos x="84" y="37"/>
                </a:cxn>
                <a:cxn ang="0">
                  <a:pos x="214" y="1"/>
                </a:cxn>
                <a:cxn ang="0">
                  <a:pos x="314" y="52"/>
                </a:cxn>
                <a:cxn ang="0">
                  <a:pos x="320" y="122"/>
                </a:cxn>
                <a:cxn ang="0">
                  <a:pos x="286" y="174"/>
                </a:cxn>
                <a:cxn ang="0">
                  <a:pos x="253" y="206"/>
                </a:cxn>
                <a:cxn ang="0">
                  <a:pos x="164" y="266"/>
                </a:cxn>
                <a:cxn ang="0">
                  <a:pos x="123" y="288"/>
                </a:cxn>
                <a:cxn ang="0">
                  <a:pos x="116" y="343"/>
                </a:cxn>
                <a:cxn ang="0">
                  <a:pos x="164" y="305"/>
                </a:cxn>
                <a:cxn ang="0">
                  <a:pos x="184" y="276"/>
                </a:cxn>
                <a:cxn ang="0">
                  <a:pos x="157" y="328"/>
                </a:cxn>
                <a:cxn ang="0">
                  <a:pos x="107" y="347"/>
                </a:cxn>
                <a:cxn ang="0">
                  <a:pos x="122" y="282"/>
                </a:cxn>
                <a:cxn ang="0">
                  <a:pos x="143" y="268"/>
                </a:cxn>
                <a:cxn ang="0">
                  <a:pos x="186" y="246"/>
                </a:cxn>
                <a:cxn ang="0">
                  <a:pos x="283" y="169"/>
                </a:cxn>
                <a:cxn ang="0">
                  <a:pos x="319" y="80"/>
                </a:cxn>
                <a:cxn ang="0">
                  <a:pos x="289" y="32"/>
                </a:cxn>
                <a:cxn ang="0">
                  <a:pos x="209" y="8"/>
                </a:cxn>
                <a:cxn ang="0">
                  <a:pos x="19" y="90"/>
                </a:cxn>
                <a:cxn ang="0">
                  <a:pos x="47" y="135"/>
                </a:cxn>
                <a:cxn ang="0">
                  <a:pos x="192" y="116"/>
                </a:cxn>
                <a:cxn ang="0">
                  <a:pos x="132" y="200"/>
                </a:cxn>
                <a:cxn ang="0">
                  <a:pos x="13" y="355"/>
                </a:cxn>
                <a:cxn ang="0">
                  <a:pos x="161" y="423"/>
                </a:cxn>
                <a:cxn ang="0">
                  <a:pos x="219" y="384"/>
                </a:cxn>
                <a:cxn ang="0">
                  <a:pos x="197" y="346"/>
                </a:cxn>
                <a:cxn ang="0">
                  <a:pos x="181" y="294"/>
                </a:cxn>
              </a:cxnLst>
              <a:rect l="0" t="0" r="r" b="b"/>
              <a:pathLst>
                <a:path w="326" h="444">
                  <a:moveTo>
                    <a:pt x="187" y="288"/>
                  </a:moveTo>
                  <a:cubicBezTo>
                    <a:pt x="196" y="316"/>
                    <a:pt x="204" y="346"/>
                    <a:pt x="221" y="368"/>
                  </a:cubicBezTo>
                  <a:cubicBezTo>
                    <a:pt x="223" y="371"/>
                    <a:pt x="224" y="374"/>
                    <a:pt x="227" y="377"/>
                  </a:cubicBezTo>
                  <a:cubicBezTo>
                    <a:pt x="228" y="379"/>
                    <a:pt x="232" y="381"/>
                    <a:pt x="232" y="385"/>
                  </a:cubicBezTo>
                  <a:cubicBezTo>
                    <a:pt x="227" y="391"/>
                    <a:pt x="220" y="394"/>
                    <a:pt x="213" y="399"/>
                  </a:cubicBezTo>
                  <a:cubicBezTo>
                    <a:pt x="210" y="401"/>
                    <a:pt x="207" y="403"/>
                    <a:pt x="204" y="406"/>
                  </a:cubicBezTo>
                  <a:cubicBezTo>
                    <a:pt x="185" y="420"/>
                    <a:pt x="159" y="437"/>
                    <a:pt x="128" y="441"/>
                  </a:cubicBezTo>
                  <a:cubicBezTo>
                    <a:pt x="110" y="444"/>
                    <a:pt x="95" y="443"/>
                    <a:pt x="79" y="442"/>
                  </a:cubicBezTo>
                  <a:cubicBezTo>
                    <a:pt x="74" y="439"/>
                    <a:pt x="67" y="438"/>
                    <a:pt x="61" y="436"/>
                  </a:cubicBezTo>
                  <a:cubicBezTo>
                    <a:pt x="53" y="429"/>
                    <a:pt x="45" y="427"/>
                    <a:pt x="37" y="421"/>
                  </a:cubicBezTo>
                  <a:cubicBezTo>
                    <a:pt x="13" y="401"/>
                    <a:pt x="0" y="364"/>
                    <a:pt x="9" y="327"/>
                  </a:cubicBezTo>
                  <a:cubicBezTo>
                    <a:pt x="11" y="318"/>
                    <a:pt x="13" y="314"/>
                    <a:pt x="16" y="306"/>
                  </a:cubicBezTo>
                  <a:cubicBezTo>
                    <a:pt x="20" y="297"/>
                    <a:pt x="23" y="292"/>
                    <a:pt x="28" y="284"/>
                  </a:cubicBezTo>
                  <a:cubicBezTo>
                    <a:pt x="30" y="281"/>
                    <a:pt x="31" y="279"/>
                    <a:pt x="33" y="276"/>
                  </a:cubicBezTo>
                  <a:cubicBezTo>
                    <a:pt x="52" y="245"/>
                    <a:pt x="86" y="221"/>
                    <a:pt x="119" y="202"/>
                  </a:cubicBezTo>
                  <a:cubicBezTo>
                    <a:pt x="138" y="191"/>
                    <a:pt x="155" y="180"/>
                    <a:pt x="170" y="163"/>
                  </a:cubicBezTo>
                  <a:cubicBezTo>
                    <a:pt x="171" y="162"/>
                    <a:pt x="171" y="159"/>
                    <a:pt x="172" y="158"/>
                  </a:cubicBezTo>
                  <a:cubicBezTo>
                    <a:pt x="173" y="157"/>
                    <a:pt x="175" y="157"/>
                    <a:pt x="176" y="156"/>
                  </a:cubicBezTo>
                  <a:cubicBezTo>
                    <a:pt x="179" y="151"/>
                    <a:pt x="180" y="143"/>
                    <a:pt x="183" y="137"/>
                  </a:cubicBezTo>
                  <a:cubicBezTo>
                    <a:pt x="185" y="133"/>
                    <a:pt x="186" y="134"/>
                    <a:pt x="186" y="131"/>
                  </a:cubicBezTo>
                  <a:cubicBezTo>
                    <a:pt x="188" y="105"/>
                    <a:pt x="156" y="100"/>
                    <a:pt x="133" y="103"/>
                  </a:cubicBezTo>
                  <a:cubicBezTo>
                    <a:pt x="95" y="109"/>
                    <a:pt x="53" y="131"/>
                    <a:pt x="36" y="157"/>
                  </a:cubicBezTo>
                  <a:cubicBezTo>
                    <a:pt x="31" y="164"/>
                    <a:pt x="35" y="169"/>
                    <a:pt x="23" y="170"/>
                  </a:cubicBezTo>
                  <a:cubicBezTo>
                    <a:pt x="20" y="163"/>
                    <a:pt x="22" y="157"/>
                    <a:pt x="21" y="148"/>
                  </a:cubicBezTo>
                  <a:cubicBezTo>
                    <a:pt x="20" y="134"/>
                    <a:pt x="18" y="117"/>
                    <a:pt x="14" y="100"/>
                  </a:cubicBezTo>
                  <a:cubicBezTo>
                    <a:pt x="14" y="99"/>
                    <a:pt x="13" y="95"/>
                    <a:pt x="13" y="93"/>
                  </a:cubicBezTo>
                  <a:cubicBezTo>
                    <a:pt x="12" y="92"/>
                    <a:pt x="9" y="87"/>
                    <a:pt x="9" y="88"/>
                  </a:cubicBezTo>
                  <a:cubicBezTo>
                    <a:pt x="9" y="84"/>
                    <a:pt x="23" y="76"/>
                    <a:pt x="24" y="71"/>
                  </a:cubicBezTo>
                  <a:cubicBezTo>
                    <a:pt x="36" y="68"/>
                    <a:pt x="44" y="58"/>
                    <a:pt x="54" y="53"/>
                  </a:cubicBezTo>
                  <a:cubicBezTo>
                    <a:pt x="64" y="48"/>
                    <a:pt x="75" y="45"/>
                    <a:pt x="84" y="37"/>
                  </a:cubicBezTo>
                  <a:cubicBezTo>
                    <a:pt x="101" y="33"/>
                    <a:pt x="117" y="21"/>
                    <a:pt x="133" y="19"/>
                  </a:cubicBezTo>
                  <a:cubicBezTo>
                    <a:pt x="157" y="8"/>
                    <a:pt x="186" y="3"/>
                    <a:pt x="214" y="1"/>
                  </a:cubicBezTo>
                  <a:cubicBezTo>
                    <a:pt x="247" y="0"/>
                    <a:pt x="275" y="8"/>
                    <a:pt x="296" y="28"/>
                  </a:cubicBezTo>
                  <a:cubicBezTo>
                    <a:pt x="303" y="35"/>
                    <a:pt x="309" y="43"/>
                    <a:pt x="314" y="52"/>
                  </a:cubicBezTo>
                  <a:cubicBezTo>
                    <a:pt x="321" y="66"/>
                    <a:pt x="326" y="76"/>
                    <a:pt x="325" y="95"/>
                  </a:cubicBezTo>
                  <a:cubicBezTo>
                    <a:pt x="324" y="104"/>
                    <a:pt x="323" y="112"/>
                    <a:pt x="320" y="122"/>
                  </a:cubicBezTo>
                  <a:cubicBezTo>
                    <a:pt x="318" y="127"/>
                    <a:pt x="314" y="132"/>
                    <a:pt x="312" y="137"/>
                  </a:cubicBezTo>
                  <a:cubicBezTo>
                    <a:pt x="305" y="150"/>
                    <a:pt x="296" y="164"/>
                    <a:pt x="286" y="174"/>
                  </a:cubicBezTo>
                  <a:cubicBezTo>
                    <a:pt x="282" y="178"/>
                    <a:pt x="279" y="182"/>
                    <a:pt x="276" y="186"/>
                  </a:cubicBezTo>
                  <a:cubicBezTo>
                    <a:pt x="269" y="193"/>
                    <a:pt x="261" y="199"/>
                    <a:pt x="253" y="206"/>
                  </a:cubicBezTo>
                  <a:cubicBezTo>
                    <a:pt x="243" y="216"/>
                    <a:pt x="231" y="227"/>
                    <a:pt x="218" y="235"/>
                  </a:cubicBezTo>
                  <a:cubicBezTo>
                    <a:pt x="201" y="245"/>
                    <a:pt x="182" y="257"/>
                    <a:pt x="164" y="266"/>
                  </a:cubicBezTo>
                  <a:cubicBezTo>
                    <a:pt x="155" y="272"/>
                    <a:pt x="144" y="275"/>
                    <a:pt x="135" y="280"/>
                  </a:cubicBezTo>
                  <a:cubicBezTo>
                    <a:pt x="131" y="282"/>
                    <a:pt x="128" y="287"/>
                    <a:pt x="123" y="288"/>
                  </a:cubicBezTo>
                  <a:cubicBezTo>
                    <a:pt x="113" y="296"/>
                    <a:pt x="100" y="315"/>
                    <a:pt x="107" y="333"/>
                  </a:cubicBezTo>
                  <a:cubicBezTo>
                    <a:pt x="108" y="337"/>
                    <a:pt x="113" y="339"/>
                    <a:pt x="116" y="343"/>
                  </a:cubicBezTo>
                  <a:cubicBezTo>
                    <a:pt x="130" y="346"/>
                    <a:pt x="136" y="341"/>
                    <a:pt x="145" y="332"/>
                  </a:cubicBezTo>
                  <a:cubicBezTo>
                    <a:pt x="152" y="324"/>
                    <a:pt x="158" y="314"/>
                    <a:pt x="164" y="305"/>
                  </a:cubicBezTo>
                  <a:cubicBezTo>
                    <a:pt x="167" y="300"/>
                    <a:pt x="171" y="295"/>
                    <a:pt x="173" y="291"/>
                  </a:cubicBezTo>
                  <a:cubicBezTo>
                    <a:pt x="175" y="286"/>
                    <a:pt x="176" y="274"/>
                    <a:pt x="184" y="276"/>
                  </a:cubicBezTo>
                  <a:cubicBezTo>
                    <a:pt x="189" y="277"/>
                    <a:pt x="189" y="282"/>
                    <a:pt x="187" y="288"/>
                  </a:cubicBezTo>
                  <a:close/>
                  <a:moveTo>
                    <a:pt x="157" y="328"/>
                  </a:moveTo>
                  <a:cubicBezTo>
                    <a:pt x="152" y="335"/>
                    <a:pt x="135" y="352"/>
                    <a:pt x="126" y="353"/>
                  </a:cubicBezTo>
                  <a:cubicBezTo>
                    <a:pt x="119" y="353"/>
                    <a:pt x="114" y="348"/>
                    <a:pt x="107" y="347"/>
                  </a:cubicBezTo>
                  <a:cubicBezTo>
                    <a:pt x="101" y="336"/>
                    <a:pt x="95" y="331"/>
                    <a:pt x="98" y="314"/>
                  </a:cubicBezTo>
                  <a:cubicBezTo>
                    <a:pt x="100" y="302"/>
                    <a:pt x="113" y="289"/>
                    <a:pt x="122" y="282"/>
                  </a:cubicBezTo>
                  <a:cubicBezTo>
                    <a:pt x="128" y="277"/>
                    <a:pt x="132" y="276"/>
                    <a:pt x="137" y="273"/>
                  </a:cubicBezTo>
                  <a:cubicBezTo>
                    <a:pt x="140" y="272"/>
                    <a:pt x="141" y="269"/>
                    <a:pt x="143" y="268"/>
                  </a:cubicBezTo>
                  <a:cubicBezTo>
                    <a:pt x="145" y="267"/>
                    <a:pt x="148" y="267"/>
                    <a:pt x="151" y="265"/>
                  </a:cubicBezTo>
                  <a:cubicBezTo>
                    <a:pt x="163" y="259"/>
                    <a:pt x="175" y="253"/>
                    <a:pt x="186" y="246"/>
                  </a:cubicBezTo>
                  <a:cubicBezTo>
                    <a:pt x="204" y="236"/>
                    <a:pt x="223" y="226"/>
                    <a:pt x="239" y="212"/>
                  </a:cubicBezTo>
                  <a:cubicBezTo>
                    <a:pt x="254" y="198"/>
                    <a:pt x="271" y="185"/>
                    <a:pt x="283" y="169"/>
                  </a:cubicBezTo>
                  <a:cubicBezTo>
                    <a:pt x="296" y="153"/>
                    <a:pt x="307" y="136"/>
                    <a:pt x="316" y="115"/>
                  </a:cubicBezTo>
                  <a:cubicBezTo>
                    <a:pt x="316" y="102"/>
                    <a:pt x="321" y="94"/>
                    <a:pt x="319" y="80"/>
                  </a:cubicBezTo>
                  <a:cubicBezTo>
                    <a:pt x="318" y="76"/>
                    <a:pt x="315" y="69"/>
                    <a:pt x="312" y="63"/>
                  </a:cubicBezTo>
                  <a:cubicBezTo>
                    <a:pt x="305" y="49"/>
                    <a:pt x="300" y="42"/>
                    <a:pt x="289" y="32"/>
                  </a:cubicBezTo>
                  <a:cubicBezTo>
                    <a:pt x="281" y="25"/>
                    <a:pt x="274" y="20"/>
                    <a:pt x="265" y="16"/>
                  </a:cubicBezTo>
                  <a:cubicBezTo>
                    <a:pt x="251" y="9"/>
                    <a:pt x="227" y="7"/>
                    <a:pt x="209" y="8"/>
                  </a:cubicBezTo>
                  <a:cubicBezTo>
                    <a:pt x="166" y="10"/>
                    <a:pt x="134" y="22"/>
                    <a:pt x="103" y="37"/>
                  </a:cubicBezTo>
                  <a:cubicBezTo>
                    <a:pt x="71" y="52"/>
                    <a:pt x="37" y="65"/>
                    <a:pt x="19" y="90"/>
                  </a:cubicBezTo>
                  <a:cubicBezTo>
                    <a:pt x="24" y="110"/>
                    <a:pt x="27" y="132"/>
                    <a:pt x="28" y="156"/>
                  </a:cubicBezTo>
                  <a:cubicBezTo>
                    <a:pt x="36" y="150"/>
                    <a:pt x="40" y="141"/>
                    <a:pt x="47" y="135"/>
                  </a:cubicBezTo>
                  <a:cubicBezTo>
                    <a:pt x="65" y="120"/>
                    <a:pt x="110" y="97"/>
                    <a:pt x="145" y="96"/>
                  </a:cubicBezTo>
                  <a:cubicBezTo>
                    <a:pt x="167" y="95"/>
                    <a:pt x="185" y="101"/>
                    <a:pt x="192" y="116"/>
                  </a:cubicBezTo>
                  <a:cubicBezTo>
                    <a:pt x="201" y="134"/>
                    <a:pt x="183" y="157"/>
                    <a:pt x="171" y="170"/>
                  </a:cubicBezTo>
                  <a:cubicBezTo>
                    <a:pt x="159" y="184"/>
                    <a:pt x="146" y="192"/>
                    <a:pt x="132" y="200"/>
                  </a:cubicBezTo>
                  <a:cubicBezTo>
                    <a:pt x="91" y="222"/>
                    <a:pt x="54" y="250"/>
                    <a:pt x="32" y="289"/>
                  </a:cubicBezTo>
                  <a:cubicBezTo>
                    <a:pt x="20" y="308"/>
                    <a:pt x="10" y="325"/>
                    <a:pt x="13" y="355"/>
                  </a:cubicBezTo>
                  <a:cubicBezTo>
                    <a:pt x="16" y="396"/>
                    <a:pt x="42" y="424"/>
                    <a:pt x="79" y="433"/>
                  </a:cubicBezTo>
                  <a:cubicBezTo>
                    <a:pt x="109" y="440"/>
                    <a:pt x="141" y="433"/>
                    <a:pt x="161" y="423"/>
                  </a:cubicBezTo>
                  <a:cubicBezTo>
                    <a:pt x="179" y="414"/>
                    <a:pt x="186" y="410"/>
                    <a:pt x="202" y="399"/>
                  </a:cubicBezTo>
                  <a:cubicBezTo>
                    <a:pt x="208" y="395"/>
                    <a:pt x="218" y="387"/>
                    <a:pt x="219" y="384"/>
                  </a:cubicBezTo>
                  <a:cubicBezTo>
                    <a:pt x="220" y="379"/>
                    <a:pt x="212" y="371"/>
                    <a:pt x="208" y="365"/>
                  </a:cubicBezTo>
                  <a:cubicBezTo>
                    <a:pt x="204" y="358"/>
                    <a:pt x="201" y="352"/>
                    <a:pt x="197" y="346"/>
                  </a:cubicBezTo>
                  <a:cubicBezTo>
                    <a:pt x="196" y="337"/>
                    <a:pt x="191" y="329"/>
                    <a:pt x="188" y="321"/>
                  </a:cubicBezTo>
                  <a:cubicBezTo>
                    <a:pt x="185" y="313"/>
                    <a:pt x="185" y="303"/>
                    <a:pt x="181" y="294"/>
                  </a:cubicBezTo>
                  <a:cubicBezTo>
                    <a:pt x="173" y="302"/>
                    <a:pt x="167" y="316"/>
                    <a:pt x="157" y="3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71" y="970"/>
              <a:ext cx="70" cy="7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8" y="61"/>
                </a:cxn>
                <a:cxn ang="0">
                  <a:pos x="1" y="40"/>
                </a:cxn>
                <a:cxn ang="0">
                  <a:pos x="4" y="22"/>
                </a:cxn>
                <a:cxn ang="0">
                  <a:pos x="34" y="2"/>
                </a:cxn>
                <a:cxn ang="0">
                  <a:pos x="11" y="24"/>
                </a:cxn>
                <a:cxn ang="0">
                  <a:pos x="38" y="52"/>
                </a:cxn>
                <a:cxn ang="0">
                  <a:pos x="34" y="9"/>
                </a:cxn>
                <a:cxn ang="0">
                  <a:pos x="33" y="10"/>
                </a:cxn>
                <a:cxn ang="0">
                  <a:pos x="11" y="24"/>
                </a:cxn>
              </a:cxnLst>
              <a:rect l="0" t="0" r="r" b="b"/>
              <a:pathLst>
                <a:path w="63" h="66">
                  <a:moveTo>
                    <a:pt x="34" y="2"/>
                  </a:moveTo>
                  <a:cubicBezTo>
                    <a:pt x="63" y="0"/>
                    <a:pt x="57" y="53"/>
                    <a:pt x="38" y="61"/>
                  </a:cubicBezTo>
                  <a:cubicBezTo>
                    <a:pt x="26" y="66"/>
                    <a:pt x="2" y="56"/>
                    <a:pt x="1" y="40"/>
                  </a:cubicBezTo>
                  <a:cubicBezTo>
                    <a:pt x="0" y="36"/>
                    <a:pt x="2" y="27"/>
                    <a:pt x="4" y="22"/>
                  </a:cubicBezTo>
                  <a:cubicBezTo>
                    <a:pt x="8" y="15"/>
                    <a:pt x="21" y="3"/>
                    <a:pt x="34" y="2"/>
                  </a:cubicBezTo>
                  <a:close/>
                  <a:moveTo>
                    <a:pt x="11" y="24"/>
                  </a:moveTo>
                  <a:cubicBezTo>
                    <a:pt x="1" y="45"/>
                    <a:pt x="22" y="59"/>
                    <a:pt x="38" y="52"/>
                  </a:cubicBezTo>
                  <a:cubicBezTo>
                    <a:pt x="48" y="42"/>
                    <a:pt x="51" y="14"/>
                    <a:pt x="34" y="9"/>
                  </a:cubicBezTo>
                  <a:cubicBezTo>
                    <a:pt x="34" y="9"/>
                    <a:pt x="33" y="9"/>
                    <a:pt x="33" y="10"/>
                  </a:cubicBezTo>
                  <a:cubicBezTo>
                    <a:pt x="24" y="11"/>
                    <a:pt x="15" y="17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635" y="2514599"/>
            <a:ext cx="302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Underlying </a:t>
            </a:r>
            <a:r>
              <a:rPr lang="en-US" sz="2800" dirty="0" smtClean="0">
                <a:solidFill>
                  <a:srgbClr val="F9DDA8"/>
                </a:solidFill>
              </a:rPr>
              <a:t>Communications assumptions</a:t>
            </a:r>
            <a:endParaRPr lang="en-US" sz="2800" dirty="0">
              <a:solidFill>
                <a:srgbClr val="F9DDA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2533" y="3522133"/>
            <a:ext cx="2285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DDA8"/>
                </a:solidFill>
              </a:rPr>
              <a:t>Truth exists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Can be defined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Can be communicated</a:t>
            </a:r>
            <a:endParaRPr lang="en-US" dirty="0">
              <a:solidFill>
                <a:srgbClr val="F9DDA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">
        <p:push dir="r"/>
      </p:transition>
    </mc:Choice>
    <mc:Fallback xmlns="">
      <p:transition spd="slow" advClick="0" advTm="2900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85" y="2239347"/>
            <a:ext cx="4999523" cy="4025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410" y="667939"/>
            <a:ext cx="39447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Conversation </a:t>
            </a:r>
            <a:r>
              <a:rPr lang="en-US" sz="2800" dirty="0" smtClean="0">
                <a:solidFill>
                  <a:srgbClr val="F9DDA8"/>
                </a:solidFill>
              </a:rPr>
              <a:t>Conclusions</a:t>
            </a:r>
            <a:endParaRPr lang="en-US" sz="2800" dirty="0" smtClean="0">
              <a:solidFill>
                <a:srgbClr val="F9DDA8"/>
              </a:solidFill>
            </a:endParaRP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Communication Style 1: </a:t>
            </a:r>
            <a:r>
              <a:rPr lang="en-US" sz="2400" dirty="0" smtClean="0">
                <a:solidFill>
                  <a:srgbClr val="F9DDA8"/>
                </a:solidFill>
              </a:rPr>
              <a:t>Academic: Aristotle </a:t>
            </a:r>
            <a:r>
              <a:rPr lang="en-US" sz="2400" dirty="0" smtClean="0">
                <a:solidFill>
                  <a:srgbClr val="F9DDA8"/>
                </a:solidFill>
              </a:rPr>
              <a:t>and Plato determine the logic of communication of academic research</a:t>
            </a:r>
          </a:p>
          <a:p>
            <a:endParaRPr lang="en-US" sz="2400" dirty="0">
              <a:solidFill>
                <a:srgbClr val="F9DDA8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Communication Style 2: </a:t>
            </a:r>
            <a:r>
              <a:rPr lang="en-US" sz="2400" dirty="0" smtClean="0">
                <a:solidFill>
                  <a:srgbClr val="F9DDA8"/>
                </a:solidFill>
              </a:rPr>
              <a:t>Becoming </a:t>
            </a:r>
            <a:r>
              <a:rPr lang="en-US" sz="2400" dirty="0" smtClean="0">
                <a:solidFill>
                  <a:srgbClr val="F9DDA8"/>
                </a:solidFill>
              </a:rPr>
              <a:t>interpreters of the grassroots to those in decision-making roles through accurate ferreting out of the issues and needed directions of change.  </a:t>
            </a:r>
            <a:endParaRPr lang="en-US" sz="2400" dirty="0">
              <a:solidFill>
                <a:srgbClr val="F9DDA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217" y="167115"/>
            <a:ext cx="41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Communication Style of Theological Action Research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3556000" cy="2667000"/>
          </a:xfrm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695229" y="1469015"/>
            <a:ext cx="39600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FFFFFF"/>
                </a:solidFill>
              </a:rPr>
              <a:t>A Theological Framework for the MATUL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889" y="4244732"/>
            <a:ext cx="4221112" cy="2677656"/>
          </a:xfrm>
          <a:prstGeom prst="rect">
            <a:avLst/>
          </a:prstGeom>
          <a:noFill/>
          <a:effectLst>
            <a:glow rad="101600">
              <a:schemeClr val="bg2">
                <a:alpha val="75000"/>
              </a:schemeClr>
            </a:glow>
            <a:softEdge rad="508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Finding God (3-6) in a context of oppression (7) through solidarity (8), spiritual power (15,20), advocacy (10), entrepreneurial vision (17), community organization (16-22) - Exodus 3</a:t>
            </a:r>
          </a:p>
        </p:txBody>
      </p:sp>
      <p:sp>
        <p:nvSpPr>
          <p:cNvPr id="16390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charset="0"/>
              </a:rPr>
              <a:t>I. Transformational </a:t>
            </a:r>
            <a:r>
              <a:rPr lang="en-US" dirty="0">
                <a:latin typeface="Arial Black" charset="0"/>
              </a:rPr>
              <a:t>Conversations</a:t>
            </a:r>
          </a:p>
        </p:txBody>
      </p:sp>
    </p:spTree>
    <p:extLst>
      <p:ext uri="{BB962C8B-B14F-4D97-AF65-F5344CB8AC3E}">
        <p14:creationId xmlns:p14="http://schemas.microsoft.com/office/powerpoint/2010/main" val="73751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433307">
            <a:off x="-681940" y="1825924"/>
            <a:ext cx="7572907" cy="27084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70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RULES</a:t>
            </a:r>
            <a:endParaRPr lang="en-US" sz="170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202231">
            <a:off x="4615476" y="3129455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THERE ARE RULES IN ACADEMIA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202231">
            <a:off x="4172135" y="3843481"/>
            <a:ext cx="49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BREAK THEM AND YOU ARE MINCEMEAT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202231">
            <a:off x="4479500" y="4270209"/>
            <a:ext cx="3615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rules of research design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202231">
            <a:off x="3498386" y="4841698"/>
            <a:ext cx="533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rules of data collection and analysis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202231">
            <a:off x="3174452" y="5063440"/>
            <a:ext cx="459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 rules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academic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33_So_Those_Are_The_Ru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9689" y="7185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">
        <p:push/>
      </p:transition>
    </mc:Choice>
    <mc:Fallback xmlns="">
      <p:transition spd="slow" advClick="0" advTm="1200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7083 -0.55371 " pathEditMode="relative" rAng="0" ptsTypes="AA">
                                      <p:cBhvr>
                                        <p:cTn id="1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9861 0.49445 " pathEditMode="relative" rAng="0" ptsTypes="AA">
                                      <p:cBhvr>
                                        <p:cTn id="16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-2.89017E-7 L 0.5342 0.52832 " pathEditMode="relative" rAng="0" ptsTypes="AA">
                                      <p:cBhvr>
                                        <p:cTn id="2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26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022E-16 1.7341E-6 L 0.55642 0.54104 " pathEditMode="relative" rAng="0" ptsTypes="AA">
                                      <p:cBhvr>
                                        <p:cTn id="26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27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94444E-6 -1.6763E-6 L 0.5309 0.52439 " pathEditMode="relative" rAng="0" ptsTypes="AA">
                                      <p:cBhvr>
                                        <p:cTn id="31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06358E-6 L 0.51996 0.52 " pathEditMode="relative" rAng="0" ptsTypes="AA">
                                      <p:cBhvr>
                                        <p:cTn id="36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5269117"/>
              </p:ext>
            </p:extLst>
          </p:nvPr>
        </p:nvGraphicFramePr>
        <p:xfrm>
          <a:off x="-67734" y="84667"/>
          <a:ext cx="91101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28671" y="740601"/>
            <a:ext cx="7469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Communicating Research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67" y="3344571"/>
            <a:ext cx="6612467" cy="2963096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673100" y="1404938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Mute Your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Volume</a:t>
            </a: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FIRST</a:t>
            </a: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Leave your video on, so we can actually engage</a:t>
            </a: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lvl="8"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673100" y="2193926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SECOND</a:t>
            </a: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To View This Presentation</a:t>
            </a:r>
            <a:endParaRPr lang="en-US" sz="16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Urban Theological Foundations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Is God or was God?</a:t>
            </a:r>
          </a:p>
          <a:p>
            <a:pPr eaLnBrk="1" hangingPunct="1"/>
            <a:r>
              <a:rPr lang="en-US">
                <a:latin typeface="Arial" charset="0"/>
              </a:rPr>
              <a:t>Is God or does God?</a:t>
            </a:r>
          </a:p>
          <a:p>
            <a:pPr eaLnBrk="1" hangingPunct="1"/>
            <a:r>
              <a:rPr lang="en-US">
                <a:latin typeface="Arial" charset="0"/>
              </a:rPr>
              <a:t>Is God incarnate or cosmic?</a:t>
            </a:r>
          </a:p>
          <a:p>
            <a:pPr eaLnBrk="1" hangingPunct="1"/>
            <a:r>
              <a:rPr lang="en-US">
                <a:latin typeface="Arial" charset="0"/>
              </a:rPr>
              <a:t>Is God a holistic Story teller or a rationalist philosopher?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763" y="0"/>
          <a:ext cx="9134475" cy="645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3" imgW="2674800" imgH="1890000" progId="FLW3Presentation">
                  <p:embed/>
                </p:oleObj>
              </mc:Choice>
              <mc:Fallback>
                <p:oleObj name="Presentation" r:id="rId3" imgW="2674800" imgH="1890000" progId="FLW3Present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0"/>
                        <a:ext cx="9134475" cy="645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49867" y="685800"/>
            <a:ext cx="21526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                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9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All </a:t>
            </a:r>
            <a:r>
              <a:rPr lang="en-US" dirty="0" smtClean="0">
                <a:latin typeface="Arial Black" charset="0"/>
              </a:rPr>
              <a:t>Theologies </a:t>
            </a:r>
            <a:r>
              <a:rPr lang="en-US" dirty="0">
                <a:latin typeface="Arial Black" charset="0"/>
              </a:rPr>
              <a:t>are Contextual Theologies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709768"/>
              </p:ext>
            </p:extLst>
          </p:nvPr>
        </p:nvGraphicFramePr>
        <p:xfrm>
          <a:off x="76200" y="762000"/>
          <a:ext cx="8991600" cy="607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99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Missions Research</a:t>
            </a:r>
            <a:br>
              <a:rPr lang="en-US" dirty="0" smtClean="0"/>
            </a:br>
            <a:r>
              <a:rPr lang="en-US" dirty="0" smtClean="0"/>
              <a:t>Transformational  Conversations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61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66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533" y="2480733"/>
            <a:ext cx="537839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9DDA8"/>
                </a:solidFill>
              </a:rPr>
              <a:t>Research for Change</a:t>
            </a:r>
          </a:p>
          <a:p>
            <a:pPr marL="514350" indent="-514350">
              <a:buFont typeface="Arial"/>
              <a:buChar char="•"/>
            </a:pPr>
            <a:endParaRPr lang="en-US" sz="2800" dirty="0">
              <a:solidFill>
                <a:srgbClr val="F9DDA8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9DDA8"/>
                </a:solidFill>
              </a:rPr>
              <a:t>God is a God of Action in History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F9DDA8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9DDA8"/>
                </a:solidFill>
              </a:rPr>
              <a:t>Kingdom –directed Research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F9DDA8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2733" y="1651000"/>
            <a:ext cx="4816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9DDA8"/>
                </a:solidFill>
              </a:rPr>
              <a:t>II. Action </a:t>
            </a:r>
            <a:r>
              <a:rPr lang="en-US" sz="4800" dirty="0" smtClean="0">
                <a:solidFill>
                  <a:srgbClr val="F9DDA8"/>
                </a:solidFill>
              </a:rPr>
              <a:t>Research</a:t>
            </a:r>
            <a:endParaRPr lang="en-US" sz="2800" dirty="0">
              <a:solidFill>
                <a:srgbClr val="F9D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" y="0"/>
            <a:ext cx="9144000" cy="6858000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55414">
            <a:off x="694473" y="2473366"/>
            <a:ext cx="781378" cy="74339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923520"/>
            <a:ext cx="1066800" cy="101494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1804987"/>
            <a:ext cx="438150" cy="7905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2" y="2081212"/>
            <a:ext cx="923925" cy="7143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1297577" y="4859382"/>
            <a:ext cx="635726" cy="322217"/>
          </a:xfrm>
          <a:custGeom>
            <a:avLst/>
            <a:gdLst>
              <a:gd name="connsiteX0" fmla="*/ 513806 w 513806"/>
              <a:gd name="connsiteY0" fmla="*/ 243840 h 243840"/>
              <a:gd name="connsiteX1" fmla="*/ 383177 w 513806"/>
              <a:gd name="connsiteY1" fmla="*/ 235131 h 243840"/>
              <a:gd name="connsiteX2" fmla="*/ 339634 w 513806"/>
              <a:gd name="connsiteY2" fmla="*/ 226423 h 243840"/>
              <a:gd name="connsiteX3" fmla="*/ 174172 w 513806"/>
              <a:gd name="connsiteY3" fmla="*/ 209006 h 243840"/>
              <a:gd name="connsiteX4" fmla="*/ 191589 w 513806"/>
              <a:gd name="connsiteY4" fmla="*/ 156754 h 243840"/>
              <a:gd name="connsiteX5" fmla="*/ 165463 w 513806"/>
              <a:gd name="connsiteY5" fmla="*/ 139337 h 243840"/>
              <a:gd name="connsiteX6" fmla="*/ 0 w 513806"/>
              <a:gd name="connsiteY6" fmla="*/ 121920 h 243840"/>
              <a:gd name="connsiteX7" fmla="*/ 26126 w 513806"/>
              <a:gd name="connsiteY7" fmla="*/ 43543 h 243840"/>
              <a:gd name="connsiteX8" fmla="*/ 78377 w 513806"/>
              <a:gd name="connsiteY8" fmla="*/ 26126 h 243840"/>
              <a:gd name="connsiteX9" fmla="*/ 130629 w 513806"/>
              <a:gd name="connsiteY9" fmla="*/ 8708 h 243840"/>
              <a:gd name="connsiteX10" fmla="*/ 156754 w 513806"/>
              <a:gd name="connsiteY10" fmla="*/ 0 h 243840"/>
              <a:gd name="connsiteX11" fmla="*/ 130629 w 513806"/>
              <a:gd name="connsiteY11" fmla="*/ 17417 h 243840"/>
              <a:gd name="connsiteX12" fmla="*/ 113212 w 513806"/>
              <a:gd name="connsiteY12" fmla="*/ 2612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806" h="243840">
                <a:moveTo>
                  <a:pt x="513806" y="243840"/>
                </a:moveTo>
                <a:cubicBezTo>
                  <a:pt x="470263" y="240937"/>
                  <a:pt x="426600" y="239473"/>
                  <a:pt x="383177" y="235131"/>
                </a:cubicBezTo>
                <a:cubicBezTo>
                  <a:pt x="368449" y="233658"/>
                  <a:pt x="354264" y="228674"/>
                  <a:pt x="339634" y="226423"/>
                </a:cubicBezTo>
                <a:cubicBezTo>
                  <a:pt x="284647" y="217964"/>
                  <a:pt x="229572" y="214042"/>
                  <a:pt x="174172" y="209006"/>
                </a:cubicBezTo>
                <a:cubicBezTo>
                  <a:pt x="179978" y="191589"/>
                  <a:pt x="206865" y="166938"/>
                  <a:pt x="191589" y="156754"/>
                </a:cubicBezTo>
                <a:cubicBezTo>
                  <a:pt x="182880" y="150948"/>
                  <a:pt x="175083" y="143460"/>
                  <a:pt x="165463" y="139337"/>
                </a:cubicBezTo>
                <a:cubicBezTo>
                  <a:pt x="126367" y="122581"/>
                  <a:pt x="3746" y="122170"/>
                  <a:pt x="0" y="121920"/>
                </a:cubicBezTo>
                <a:cubicBezTo>
                  <a:pt x="2956" y="104185"/>
                  <a:pt x="3344" y="57782"/>
                  <a:pt x="26126" y="43543"/>
                </a:cubicBezTo>
                <a:cubicBezTo>
                  <a:pt x="41695" y="33813"/>
                  <a:pt x="60960" y="31932"/>
                  <a:pt x="78377" y="26126"/>
                </a:cubicBezTo>
                <a:lnTo>
                  <a:pt x="130629" y="8708"/>
                </a:lnTo>
                <a:lnTo>
                  <a:pt x="156754" y="0"/>
                </a:lnTo>
                <a:cubicBezTo>
                  <a:pt x="156754" y="0"/>
                  <a:pt x="139604" y="12032"/>
                  <a:pt x="130629" y="17417"/>
                </a:cubicBezTo>
                <a:cubicBezTo>
                  <a:pt x="125063" y="20757"/>
                  <a:pt x="119018" y="23223"/>
                  <a:pt x="113212" y="26126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 rot="467444">
            <a:off x="5382808" y="4493623"/>
            <a:ext cx="199391" cy="200297"/>
          </a:xfrm>
          <a:custGeom>
            <a:avLst/>
            <a:gdLst>
              <a:gd name="connsiteX0" fmla="*/ 78487 w 261367"/>
              <a:gd name="connsiteY0" fmla="*/ 243888 h 243888"/>
              <a:gd name="connsiteX1" fmla="*/ 34944 w 261367"/>
              <a:gd name="connsiteY1" fmla="*/ 235180 h 243888"/>
              <a:gd name="connsiteX2" fmla="*/ 109 w 261367"/>
              <a:gd name="connsiteY2" fmla="*/ 226471 h 243888"/>
              <a:gd name="connsiteX3" fmla="*/ 69778 w 261367"/>
              <a:gd name="connsiteY3" fmla="*/ 174220 h 243888"/>
              <a:gd name="connsiteX4" fmla="*/ 174281 w 261367"/>
              <a:gd name="connsiteY4" fmla="*/ 156803 h 243888"/>
              <a:gd name="connsiteX5" fmla="*/ 191698 w 261367"/>
              <a:gd name="connsiteY5" fmla="*/ 139385 h 243888"/>
              <a:gd name="connsiteX6" fmla="*/ 217824 w 261367"/>
              <a:gd name="connsiteY6" fmla="*/ 121968 h 243888"/>
              <a:gd name="connsiteX7" fmla="*/ 182989 w 261367"/>
              <a:gd name="connsiteY7" fmla="*/ 104551 h 243888"/>
              <a:gd name="connsiteX8" fmla="*/ 148155 w 261367"/>
              <a:gd name="connsiteY8" fmla="*/ 95843 h 243888"/>
              <a:gd name="connsiteX9" fmla="*/ 122029 w 261367"/>
              <a:gd name="connsiteY9" fmla="*/ 87134 h 243888"/>
              <a:gd name="connsiteX10" fmla="*/ 130738 w 261367"/>
              <a:gd name="connsiteY10" fmla="*/ 43591 h 243888"/>
              <a:gd name="connsiteX11" fmla="*/ 174281 w 261367"/>
              <a:gd name="connsiteY11" fmla="*/ 8757 h 243888"/>
              <a:gd name="connsiteX12" fmla="*/ 261367 w 261367"/>
              <a:gd name="connsiteY12" fmla="*/ 48 h 2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67" h="243888">
                <a:moveTo>
                  <a:pt x="78487" y="243888"/>
                </a:moveTo>
                <a:cubicBezTo>
                  <a:pt x="63973" y="240985"/>
                  <a:pt x="49393" y="238391"/>
                  <a:pt x="34944" y="235180"/>
                </a:cubicBezTo>
                <a:cubicBezTo>
                  <a:pt x="23260" y="232584"/>
                  <a:pt x="-1859" y="238277"/>
                  <a:pt x="109" y="226471"/>
                </a:cubicBezTo>
                <a:cubicBezTo>
                  <a:pt x="4666" y="199125"/>
                  <a:pt x="44517" y="179272"/>
                  <a:pt x="69778" y="174220"/>
                </a:cubicBezTo>
                <a:cubicBezTo>
                  <a:pt x="104407" y="167294"/>
                  <a:pt x="174281" y="156803"/>
                  <a:pt x="174281" y="156803"/>
                </a:cubicBezTo>
                <a:cubicBezTo>
                  <a:pt x="180087" y="150997"/>
                  <a:pt x="185287" y="144514"/>
                  <a:pt x="191698" y="139385"/>
                </a:cubicBezTo>
                <a:cubicBezTo>
                  <a:pt x="199871" y="132847"/>
                  <a:pt x="220363" y="132122"/>
                  <a:pt x="217824" y="121968"/>
                </a:cubicBezTo>
                <a:cubicBezTo>
                  <a:pt x="214675" y="109373"/>
                  <a:pt x="195145" y="109109"/>
                  <a:pt x="182989" y="104551"/>
                </a:cubicBezTo>
                <a:cubicBezTo>
                  <a:pt x="171782" y="100349"/>
                  <a:pt x="159663" y="99131"/>
                  <a:pt x="148155" y="95843"/>
                </a:cubicBezTo>
                <a:cubicBezTo>
                  <a:pt x="139328" y="93321"/>
                  <a:pt x="130738" y="90037"/>
                  <a:pt x="122029" y="87134"/>
                </a:cubicBezTo>
                <a:cubicBezTo>
                  <a:pt x="124932" y="72620"/>
                  <a:pt x="125541" y="57450"/>
                  <a:pt x="130738" y="43591"/>
                </a:cubicBezTo>
                <a:cubicBezTo>
                  <a:pt x="140379" y="17881"/>
                  <a:pt x="149511" y="13711"/>
                  <a:pt x="174281" y="8757"/>
                </a:cubicBezTo>
                <a:cubicBezTo>
                  <a:pt x="223985" y="-1184"/>
                  <a:pt x="223148" y="48"/>
                  <a:pt x="261367" y="48"/>
                </a:cubicBezTo>
              </a:path>
            </a:pathLst>
          </a:custGeom>
          <a:noFill/>
          <a:ln w="1905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858554" y="4598123"/>
            <a:ext cx="4950063" cy="853327"/>
          </a:xfrm>
          <a:custGeom>
            <a:avLst/>
            <a:gdLst>
              <a:gd name="connsiteX0" fmla="*/ 914400 w 5172891"/>
              <a:gd name="connsiteY0" fmla="*/ 844732 h 844732"/>
              <a:gd name="connsiteX1" fmla="*/ 853440 w 5172891"/>
              <a:gd name="connsiteY1" fmla="*/ 836023 h 844732"/>
              <a:gd name="connsiteX2" fmla="*/ 809897 w 5172891"/>
              <a:gd name="connsiteY2" fmla="*/ 827314 h 844732"/>
              <a:gd name="connsiteX3" fmla="*/ 383177 w 5172891"/>
              <a:gd name="connsiteY3" fmla="*/ 809897 h 844732"/>
              <a:gd name="connsiteX4" fmla="*/ 130628 w 5172891"/>
              <a:gd name="connsiteY4" fmla="*/ 801189 h 844732"/>
              <a:gd name="connsiteX5" fmla="*/ 69668 w 5172891"/>
              <a:gd name="connsiteY5" fmla="*/ 783772 h 844732"/>
              <a:gd name="connsiteX6" fmla="*/ 52251 w 5172891"/>
              <a:gd name="connsiteY6" fmla="*/ 766354 h 844732"/>
              <a:gd name="connsiteX7" fmla="*/ 0 w 5172891"/>
              <a:gd name="connsiteY7" fmla="*/ 740229 h 844732"/>
              <a:gd name="connsiteX8" fmla="*/ 26125 w 5172891"/>
              <a:gd name="connsiteY8" fmla="*/ 722812 h 844732"/>
              <a:gd name="connsiteX9" fmla="*/ 60960 w 5172891"/>
              <a:gd name="connsiteY9" fmla="*/ 714103 h 844732"/>
              <a:gd name="connsiteX10" fmla="*/ 209005 w 5172891"/>
              <a:gd name="connsiteY10" fmla="*/ 696686 h 844732"/>
              <a:gd name="connsiteX11" fmla="*/ 269965 w 5172891"/>
              <a:gd name="connsiteY11" fmla="*/ 670560 h 844732"/>
              <a:gd name="connsiteX12" fmla="*/ 330925 w 5172891"/>
              <a:gd name="connsiteY12" fmla="*/ 644434 h 844732"/>
              <a:gd name="connsiteX13" fmla="*/ 418011 w 5172891"/>
              <a:gd name="connsiteY13" fmla="*/ 635726 h 844732"/>
              <a:gd name="connsiteX14" fmla="*/ 705394 w 5172891"/>
              <a:gd name="connsiteY14" fmla="*/ 618309 h 844732"/>
              <a:gd name="connsiteX15" fmla="*/ 731520 w 5172891"/>
              <a:gd name="connsiteY15" fmla="*/ 600892 h 844732"/>
              <a:gd name="connsiteX16" fmla="*/ 783771 w 5172891"/>
              <a:gd name="connsiteY16" fmla="*/ 583474 h 844732"/>
              <a:gd name="connsiteX17" fmla="*/ 1088571 w 5172891"/>
              <a:gd name="connsiteY17" fmla="*/ 574766 h 844732"/>
              <a:gd name="connsiteX18" fmla="*/ 1114697 w 5172891"/>
              <a:gd name="connsiteY18" fmla="*/ 566057 h 844732"/>
              <a:gd name="connsiteX19" fmla="*/ 1158240 w 5172891"/>
              <a:gd name="connsiteY19" fmla="*/ 531223 h 844732"/>
              <a:gd name="connsiteX20" fmla="*/ 1175657 w 5172891"/>
              <a:gd name="connsiteY20" fmla="*/ 496389 h 844732"/>
              <a:gd name="connsiteX21" fmla="*/ 1201782 w 5172891"/>
              <a:gd name="connsiteY21" fmla="*/ 487680 h 844732"/>
              <a:gd name="connsiteX22" fmla="*/ 1254034 w 5172891"/>
              <a:gd name="connsiteY22" fmla="*/ 452846 h 844732"/>
              <a:gd name="connsiteX23" fmla="*/ 1280160 w 5172891"/>
              <a:gd name="connsiteY23" fmla="*/ 444137 h 844732"/>
              <a:gd name="connsiteX24" fmla="*/ 1314994 w 5172891"/>
              <a:gd name="connsiteY24" fmla="*/ 426720 h 844732"/>
              <a:gd name="connsiteX25" fmla="*/ 1358537 w 5172891"/>
              <a:gd name="connsiteY25" fmla="*/ 418012 h 844732"/>
              <a:gd name="connsiteX26" fmla="*/ 1410788 w 5172891"/>
              <a:gd name="connsiteY26" fmla="*/ 409303 h 844732"/>
              <a:gd name="connsiteX27" fmla="*/ 1436914 w 5172891"/>
              <a:gd name="connsiteY27" fmla="*/ 400594 h 844732"/>
              <a:gd name="connsiteX28" fmla="*/ 1985554 w 5172891"/>
              <a:gd name="connsiteY28" fmla="*/ 391886 h 844732"/>
              <a:gd name="connsiteX29" fmla="*/ 2429691 w 5172891"/>
              <a:gd name="connsiteY29" fmla="*/ 383177 h 844732"/>
              <a:gd name="connsiteX30" fmla="*/ 2481942 w 5172891"/>
              <a:gd name="connsiteY30" fmla="*/ 374469 h 844732"/>
              <a:gd name="connsiteX31" fmla="*/ 2508068 w 5172891"/>
              <a:gd name="connsiteY31" fmla="*/ 365760 h 844732"/>
              <a:gd name="connsiteX32" fmla="*/ 2542902 w 5172891"/>
              <a:gd name="connsiteY32" fmla="*/ 357052 h 844732"/>
              <a:gd name="connsiteX33" fmla="*/ 2595154 w 5172891"/>
              <a:gd name="connsiteY33" fmla="*/ 339634 h 844732"/>
              <a:gd name="connsiteX34" fmla="*/ 2769325 w 5172891"/>
              <a:gd name="connsiteY34" fmla="*/ 322217 h 844732"/>
              <a:gd name="connsiteX35" fmla="*/ 2865120 w 5172891"/>
              <a:gd name="connsiteY35" fmla="*/ 304800 h 844732"/>
              <a:gd name="connsiteX36" fmla="*/ 2899954 w 5172891"/>
              <a:gd name="connsiteY36" fmla="*/ 296092 h 844732"/>
              <a:gd name="connsiteX37" fmla="*/ 3143794 w 5172891"/>
              <a:gd name="connsiteY37" fmla="*/ 287383 h 844732"/>
              <a:gd name="connsiteX38" fmla="*/ 3300548 w 5172891"/>
              <a:gd name="connsiteY38" fmla="*/ 252549 h 844732"/>
              <a:gd name="connsiteX39" fmla="*/ 3413760 w 5172891"/>
              <a:gd name="connsiteY39" fmla="*/ 235132 h 844732"/>
              <a:gd name="connsiteX40" fmla="*/ 3500845 w 5172891"/>
              <a:gd name="connsiteY40" fmla="*/ 209006 h 844732"/>
              <a:gd name="connsiteX41" fmla="*/ 3596640 w 5172891"/>
              <a:gd name="connsiteY41" fmla="*/ 174172 h 844732"/>
              <a:gd name="connsiteX42" fmla="*/ 3631474 w 5172891"/>
              <a:gd name="connsiteY42" fmla="*/ 165463 h 844732"/>
              <a:gd name="connsiteX43" fmla="*/ 3779520 w 5172891"/>
              <a:gd name="connsiteY43" fmla="*/ 148046 h 844732"/>
              <a:gd name="connsiteX44" fmla="*/ 4032068 w 5172891"/>
              <a:gd name="connsiteY44" fmla="*/ 139337 h 844732"/>
              <a:gd name="connsiteX45" fmla="*/ 4084320 w 5172891"/>
              <a:gd name="connsiteY45" fmla="*/ 113212 h 844732"/>
              <a:gd name="connsiteX46" fmla="*/ 4093028 w 5172891"/>
              <a:gd name="connsiteY46" fmla="*/ 87086 h 844732"/>
              <a:gd name="connsiteX47" fmla="*/ 4119154 w 5172891"/>
              <a:gd name="connsiteY47" fmla="*/ 69669 h 844732"/>
              <a:gd name="connsiteX48" fmla="*/ 4145280 w 5172891"/>
              <a:gd name="connsiteY48" fmla="*/ 43543 h 844732"/>
              <a:gd name="connsiteX49" fmla="*/ 4188822 w 5172891"/>
              <a:gd name="connsiteY49" fmla="*/ 34834 h 844732"/>
              <a:gd name="connsiteX50" fmla="*/ 4249782 w 5172891"/>
              <a:gd name="connsiteY50" fmla="*/ 8709 h 844732"/>
              <a:gd name="connsiteX51" fmla="*/ 4275908 w 5172891"/>
              <a:gd name="connsiteY51" fmla="*/ 0 h 844732"/>
              <a:gd name="connsiteX52" fmla="*/ 4537165 w 5172891"/>
              <a:gd name="connsiteY52" fmla="*/ 8709 h 844732"/>
              <a:gd name="connsiteX53" fmla="*/ 4720045 w 5172891"/>
              <a:gd name="connsiteY53" fmla="*/ 26126 h 844732"/>
              <a:gd name="connsiteX54" fmla="*/ 5111931 w 5172891"/>
              <a:gd name="connsiteY54" fmla="*/ 34834 h 844732"/>
              <a:gd name="connsiteX55" fmla="*/ 5129348 w 5172891"/>
              <a:gd name="connsiteY55" fmla="*/ 52252 h 844732"/>
              <a:gd name="connsiteX56" fmla="*/ 5146765 w 5172891"/>
              <a:gd name="connsiteY56" fmla="*/ 87086 h 844732"/>
              <a:gd name="connsiteX57" fmla="*/ 5172891 w 5172891"/>
              <a:gd name="connsiteY57" fmla="*/ 104503 h 844732"/>
              <a:gd name="connsiteX58" fmla="*/ 5111931 w 5172891"/>
              <a:gd name="connsiteY58" fmla="*/ 139337 h 844732"/>
              <a:gd name="connsiteX59" fmla="*/ 5059680 w 5172891"/>
              <a:gd name="connsiteY59" fmla="*/ 156754 h 844732"/>
              <a:gd name="connsiteX60" fmla="*/ 4894217 w 5172891"/>
              <a:gd name="connsiteY60" fmla="*/ 174172 h 844732"/>
              <a:gd name="connsiteX61" fmla="*/ 4728754 w 5172891"/>
              <a:gd name="connsiteY61" fmla="*/ 191589 h 844732"/>
              <a:gd name="connsiteX62" fmla="*/ 4319451 w 5172891"/>
              <a:gd name="connsiteY62" fmla="*/ 200297 h 844732"/>
              <a:gd name="connsiteX63" fmla="*/ 4136571 w 5172891"/>
              <a:gd name="connsiteY63" fmla="*/ 209006 h 844732"/>
              <a:gd name="connsiteX64" fmla="*/ 4075611 w 5172891"/>
              <a:gd name="connsiteY64" fmla="*/ 226423 h 844732"/>
              <a:gd name="connsiteX65" fmla="*/ 3988525 w 5172891"/>
              <a:gd name="connsiteY65" fmla="*/ 269966 h 844732"/>
              <a:gd name="connsiteX66" fmla="*/ 3918857 w 5172891"/>
              <a:gd name="connsiteY66" fmla="*/ 287383 h 844732"/>
              <a:gd name="connsiteX67" fmla="*/ 3831771 w 5172891"/>
              <a:gd name="connsiteY67" fmla="*/ 304800 h 844732"/>
              <a:gd name="connsiteX68" fmla="*/ 3744685 w 5172891"/>
              <a:gd name="connsiteY68" fmla="*/ 348343 h 844732"/>
              <a:gd name="connsiteX69" fmla="*/ 3709851 w 5172891"/>
              <a:gd name="connsiteY69" fmla="*/ 365760 h 844732"/>
              <a:gd name="connsiteX70" fmla="*/ 3657600 w 5172891"/>
              <a:gd name="connsiteY70" fmla="*/ 383177 h 844732"/>
              <a:gd name="connsiteX71" fmla="*/ 3553097 w 5172891"/>
              <a:gd name="connsiteY71" fmla="*/ 418012 h 844732"/>
              <a:gd name="connsiteX72" fmla="*/ 3474720 w 5172891"/>
              <a:gd name="connsiteY72" fmla="*/ 426720 h 844732"/>
              <a:gd name="connsiteX73" fmla="*/ 3108960 w 5172891"/>
              <a:gd name="connsiteY73" fmla="*/ 452846 h 844732"/>
              <a:gd name="connsiteX74" fmla="*/ 2978331 w 5172891"/>
              <a:gd name="connsiteY74" fmla="*/ 461554 h 844732"/>
              <a:gd name="connsiteX75" fmla="*/ 2847702 w 5172891"/>
              <a:gd name="connsiteY75" fmla="*/ 487680 h 844732"/>
              <a:gd name="connsiteX76" fmla="*/ 2804160 w 5172891"/>
              <a:gd name="connsiteY76" fmla="*/ 505097 h 844732"/>
              <a:gd name="connsiteX77" fmla="*/ 2673531 w 5172891"/>
              <a:gd name="connsiteY77" fmla="*/ 513806 h 844732"/>
              <a:gd name="connsiteX78" fmla="*/ 2621280 w 5172891"/>
              <a:gd name="connsiteY78" fmla="*/ 522514 h 844732"/>
              <a:gd name="connsiteX79" fmla="*/ 2473234 w 5172891"/>
              <a:gd name="connsiteY79" fmla="*/ 539932 h 844732"/>
              <a:gd name="connsiteX80" fmla="*/ 2386148 w 5172891"/>
              <a:gd name="connsiteY80" fmla="*/ 557349 h 844732"/>
              <a:gd name="connsiteX81" fmla="*/ 2333897 w 5172891"/>
              <a:gd name="connsiteY81" fmla="*/ 574766 h 844732"/>
              <a:gd name="connsiteX82" fmla="*/ 2264228 w 5172891"/>
              <a:gd name="connsiteY82" fmla="*/ 592183 h 844732"/>
              <a:gd name="connsiteX83" fmla="*/ 2211977 w 5172891"/>
              <a:gd name="connsiteY83" fmla="*/ 618309 h 844732"/>
              <a:gd name="connsiteX84" fmla="*/ 2177142 w 5172891"/>
              <a:gd name="connsiteY84" fmla="*/ 635726 h 844732"/>
              <a:gd name="connsiteX85" fmla="*/ 2116182 w 5172891"/>
              <a:gd name="connsiteY85" fmla="*/ 653143 h 844732"/>
              <a:gd name="connsiteX86" fmla="*/ 2081348 w 5172891"/>
              <a:gd name="connsiteY86" fmla="*/ 670560 h 844732"/>
              <a:gd name="connsiteX87" fmla="*/ 1933302 w 5172891"/>
              <a:gd name="connsiteY87" fmla="*/ 679269 h 844732"/>
              <a:gd name="connsiteX88" fmla="*/ 1863634 w 5172891"/>
              <a:gd name="connsiteY88" fmla="*/ 696686 h 844732"/>
              <a:gd name="connsiteX89" fmla="*/ 1828800 w 5172891"/>
              <a:gd name="connsiteY89" fmla="*/ 705394 h 844732"/>
              <a:gd name="connsiteX90" fmla="*/ 1750422 w 5172891"/>
              <a:gd name="connsiteY90" fmla="*/ 714103 h 844732"/>
              <a:gd name="connsiteX91" fmla="*/ 1689462 w 5172891"/>
              <a:gd name="connsiteY91" fmla="*/ 722812 h 844732"/>
              <a:gd name="connsiteX92" fmla="*/ 1271451 w 5172891"/>
              <a:gd name="connsiteY92" fmla="*/ 731520 h 844732"/>
              <a:gd name="connsiteX93" fmla="*/ 1166948 w 5172891"/>
              <a:gd name="connsiteY93" fmla="*/ 757646 h 844732"/>
              <a:gd name="connsiteX94" fmla="*/ 1097280 w 5172891"/>
              <a:gd name="connsiteY94" fmla="*/ 783772 h 844732"/>
              <a:gd name="connsiteX95" fmla="*/ 1071154 w 5172891"/>
              <a:gd name="connsiteY95" fmla="*/ 792480 h 844732"/>
              <a:gd name="connsiteX96" fmla="*/ 635725 w 5172891"/>
              <a:gd name="connsiteY96" fmla="*/ 801189 h 8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172891" h="844732">
                <a:moveTo>
                  <a:pt x="914400" y="844732"/>
                </a:moveTo>
                <a:cubicBezTo>
                  <a:pt x="894080" y="841829"/>
                  <a:pt x="873687" y="839398"/>
                  <a:pt x="853440" y="836023"/>
                </a:cubicBezTo>
                <a:cubicBezTo>
                  <a:pt x="838840" y="833589"/>
                  <a:pt x="824597" y="829043"/>
                  <a:pt x="809897" y="827314"/>
                </a:cubicBezTo>
                <a:cubicBezTo>
                  <a:pt x="677095" y="811690"/>
                  <a:pt x="498198" y="813382"/>
                  <a:pt x="383177" y="809897"/>
                </a:cubicBezTo>
                <a:lnTo>
                  <a:pt x="130628" y="801189"/>
                </a:lnTo>
                <a:cubicBezTo>
                  <a:pt x="124127" y="799564"/>
                  <a:pt x="78588" y="789124"/>
                  <a:pt x="69668" y="783772"/>
                </a:cubicBezTo>
                <a:cubicBezTo>
                  <a:pt x="62627" y="779548"/>
                  <a:pt x="58662" y="771483"/>
                  <a:pt x="52251" y="766354"/>
                </a:cubicBezTo>
                <a:cubicBezTo>
                  <a:pt x="28135" y="747061"/>
                  <a:pt x="27593" y="749426"/>
                  <a:pt x="0" y="740229"/>
                </a:cubicBezTo>
                <a:cubicBezTo>
                  <a:pt x="8708" y="734423"/>
                  <a:pt x="16505" y="726935"/>
                  <a:pt x="26125" y="722812"/>
                </a:cubicBezTo>
                <a:cubicBezTo>
                  <a:pt x="37126" y="718097"/>
                  <a:pt x="49223" y="716450"/>
                  <a:pt x="60960" y="714103"/>
                </a:cubicBezTo>
                <a:cubicBezTo>
                  <a:pt x="119212" y="702452"/>
                  <a:pt x="142158" y="702763"/>
                  <a:pt x="209005" y="696686"/>
                </a:cubicBezTo>
                <a:cubicBezTo>
                  <a:pt x="324541" y="638920"/>
                  <a:pt x="180267" y="709002"/>
                  <a:pt x="269965" y="670560"/>
                </a:cubicBezTo>
                <a:cubicBezTo>
                  <a:pt x="288676" y="662541"/>
                  <a:pt x="309691" y="647701"/>
                  <a:pt x="330925" y="644434"/>
                </a:cubicBezTo>
                <a:cubicBezTo>
                  <a:pt x="359759" y="639998"/>
                  <a:pt x="388982" y="638629"/>
                  <a:pt x="418011" y="635726"/>
                </a:cubicBezTo>
                <a:cubicBezTo>
                  <a:pt x="533565" y="597206"/>
                  <a:pt x="370739" y="648731"/>
                  <a:pt x="705394" y="618309"/>
                </a:cubicBezTo>
                <a:cubicBezTo>
                  <a:pt x="715817" y="617361"/>
                  <a:pt x="721956" y="605143"/>
                  <a:pt x="731520" y="600892"/>
                </a:cubicBezTo>
                <a:cubicBezTo>
                  <a:pt x="748297" y="593435"/>
                  <a:pt x="765419" y="583998"/>
                  <a:pt x="783771" y="583474"/>
                </a:cubicBezTo>
                <a:lnTo>
                  <a:pt x="1088571" y="574766"/>
                </a:lnTo>
                <a:cubicBezTo>
                  <a:pt x="1097280" y="571863"/>
                  <a:pt x="1106486" y="570162"/>
                  <a:pt x="1114697" y="566057"/>
                </a:cubicBezTo>
                <a:cubicBezTo>
                  <a:pt x="1136666" y="555072"/>
                  <a:pt x="1142041" y="547422"/>
                  <a:pt x="1158240" y="531223"/>
                </a:cubicBezTo>
                <a:cubicBezTo>
                  <a:pt x="1164046" y="519612"/>
                  <a:pt x="1166478" y="505569"/>
                  <a:pt x="1175657" y="496389"/>
                </a:cubicBezTo>
                <a:cubicBezTo>
                  <a:pt x="1182148" y="489898"/>
                  <a:pt x="1193758" y="492138"/>
                  <a:pt x="1201782" y="487680"/>
                </a:cubicBezTo>
                <a:cubicBezTo>
                  <a:pt x="1220081" y="477514"/>
                  <a:pt x="1234175" y="459466"/>
                  <a:pt x="1254034" y="452846"/>
                </a:cubicBezTo>
                <a:cubicBezTo>
                  <a:pt x="1262743" y="449943"/>
                  <a:pt x="1271722" y="447753"/>
                  <a:pt x="1280160" y="444137"/>
                </a:cubicBezTo>
                <a:cubicBezTo>
                  <a:pt x="1292092" y="439023"/>
                  <a:pt x="1302678" y="430825"/>
                  <a:pt x="1314994" y="426720"/>
                </a:cubicBezTo>
                <a:cubicBezTo>
                  <a:pt x="1329036" y="422039"/>
                  <a:pt x="1343974" y="420660"/>
                  <a:pt x="1358537" y="418012"/>
                </a:cubicBezTo>
                <a:cubicBezTo>
                  <a:pt x="1375909" y="414853"/>
                  <a:pt x="1393551" y="413134"/>
                  <a:pt x="1410788" y="409303"/>
                </a:cubicBezTo>
                <a:cubicBezTo>
                  <a:pt x="1419749" y="407312"/>
                  <a:pt x="1427738" y="400872"/>
                  <a:pt x="1436914" y="400594"/>
                </a:cubicBezTo>
                <a:cubicBezTo>
                  <a:pt x="1619733" y="395054"/>
                  <a:pt x="1802679" y="395094"/>
                  <a:pt x="1985554" y="391886"/>
                </a:cubicBezTo>
                <a:lnTo>
                  <a:pt x="2429691" y="383177"/>
                </a:lnTo>
                <a:cubicBezTo>
                  <a:pt x="2447108" y="380274"/>
                  <a:pt x="2464705" y="378299"/>
                  <a:pt x="2481942" y="374469"/>
                </a:cubicBezTo>
                <a:cubicBezTo>
                  <a:pt x="2490903" y="372478"/>
                  <a:pt x="2499241" y="368282"/>
                  <a:pt x="2508068" y="365760"/>
                </a:cubicBezTo>
                <a:cubicBezTo>
                  <a:pt x="2519576" y="362472"/>
                  <a:pt x="2531438" y="360491"/>
                  <a:pt x="2542902" y="357052"/>
                </a:cubicBezTo>
                <a:cubicBezTo>
                  <a:pt x="2560487" y="351776"/>
                  <a:pt x="2577044" y="342652"/>
                  <a:pt x="2595154" y="339634"/>
                </a:cubicBezTo>
                <a:cubicBezTo>
                  <a:pt x="2687594" y="324228"/>
                  <a:pt x="2629793" y="332184"/>
                  <a:pt x="2769325" y="322217"/>
                </a:cubicBezTo>
                <a:cubicBezTo>
                  <a:pt x="2825378" y="303534"/>
                  <a:pt x="2766648" y="321212"/>
                  <a:pt x="2865120" y="304800"/>
                </a:cubicBezTo>
                <a:cubicBezTo>
                  <a:pt x="2876926" y="302832"/>
                  <a:pt x="2888009" y="296839"/>
                  <a:pt x="2899954" y="296092"/>
                </a:cubicBezTo>
                <a:cubicBezTo>
                  <a:pt x="2981127" y="291019"/>
                  <a:pt x="3062514" y="290286"/>
                  <a:pt x="3143794" y="287383"/>
                </a:cubicBezTo>
                <a:cubicBezTo>
                  <a:pt x="3247108" y="252944"/>
                  <a:pt x="3194801" y="264298"/>
                  <a:pt x="3300548" y="252549"/>
                </a:cubicBezTo>
                <a:cubicBezTo>
                  <a:pt x="3379151" y="232897"/>
                  <a:pt x="3283366" y="255192"/>
                  <a:pt x="3413760" y="235132"/>
                </a:cubicBezTo>
                <a:cubicBezTo>
                  <a:pt x="3438198" y="231372"/>
                  <a:pt x="3480507" y="215785"/>
                  <a:pt x="3500845" y="209006"/>
                </a:cubicBezTo>
                <a:cubicBezTo>
                  <a:pt x="3555754" y="167824"/>
                  <a:pt x="3516145" y="188807"/>
                  <a:pt x="3596640" y="174172"/>
                </a:cubicBezTo>
                <a:cubicBezTo>
                  <a:pt x="3608416" y="172031"/>
                  <a:pt x="3619698" y="167604"/>
                  <a:pt x="3631474" y="165463"/>
                </a:cubicBezTo>
                <a:cubicBezTo>
                  <a:pt x="3666274" y="159135"/>
                  <a:pt x="3750236" y="149548"/>
                  <a:pt x="3779520" y="148046"/>
                </a:cubicBezTo>
                <a:cubicBezTo>
                  <a:pt x="3863642" y="143732"/>
                  <a:pt x="3947885" y="142240"/>
                  <a:pt x="4032068" y="139337"/>
                </a:cubicBezTo>
                <a:cubicBezTo>
                  <a:pt x="4049279" y="133601"/>
                  <a:pt x="4072042" y="128559"/>
                  <a:pt x="4084320" y="113212"/>
                </a:cubicBezTo>
                <a:cubicBezTo>
                  <a:pt x="4090054" y="106044"/>
                  <a:pt x="4087294" y="94254"/>
                  <a:pt x="4093028" y="87086"/>
                </a:cubicBezTo>
                <a:cubicBezTo>
                  <a:pt x="4099566" y="78913"/>
                  <a:pt x="4111113" y="76369"/>
                  <a:pt x="4119154" y="69669"/>
                </a:cubicBezTo>
                <a:cubicBezTo>
                  <a:pt x="4128615" y="61785"/>
                  <a:pt x="4134264" y="49051"/>
                  <a:pt x="4145280" y="43543"/>
                </a:cubicBezTo>
                <a:cubicBezTo>
                  <a:pt x="4158519" y="36923"/>
                  <a:pt x="4174462" y="38424"/>
                  <a:pt x="4188822" y="34834"/>
                </a:cubicBezTo>
                <a:cubicBezTo>
                  <a:pt x="4221504" y="26663"/>
                  <a:pt x="4214883" y="23666"/>
                  <a:pt x="4249782" y="8709"/>
                </a:cubicBezTo>
                <a:cubicBezTo>
                  <a:pt x="4258220" y="5093"/>
                  <a:pt x="4267199" y="2903"/>
                  <a:pt x="4275908" y="0"/>
                </a:cubicBezTo>
                <a:lnTo>
                  <a:pt x="4537165" y="8709"/>
                </a:lnTo>
                <a:cubicBezTo>
                  <a:pt x="4874439" y="26460"/>
                  <a:pt x="4211464" y="8589"/>
                  <a:pt x="4720045" y="26126"/>
                </a:cubicBezTo>
                <a:cubicBezTo>
                  <a:pt x="4850628" y="30629"/>
                  <a:pt x="4981302" y="31931"/>
                  <a:pt x="5111931" y="34834"/>
                </a:cubicBezTo>
                <a:cubicBezTo>
                  <a:pt x="5117737" y="40640"/>
                  <a:pt x="5124794" y="45420"/>
                  <a:pt x="5129348" y="52252"/>
                </a:cubicBezTo>
                <a:cubicBezTo>
                  <a:pt x="5136549" y="63054"/>
                  <a:pt x="5138454" y="77113"/>
                  <a:pt x="5146765" y="87086"/>
                </a:cubicBezTo>
                <a:cubicBezTo>
                  <a:pt x="5153466" y="95127"/>
                  <a:pt x="5164182" y="98697"/>
                  <a:pt x="5172891" y="104503"/>
                </a:cubicBezTo>
                <a:cubicBezTo>
                  <a:pt x="5149326" y="120213"/>
                  <a:pt x="5139552" y="128288"/>
                  <a:pt x="5111931" y="139337"/>
                </a:cubicBezTo>
                <a:cubicBezTo>
                  <a:pt x="5094885" y="146155"/>
                  <a:pt x="5077897" y="154477"/>
                  <a:pt x="5059680" y="156754"/>
                </a:cubicBezTo>
                <a:cubicBezTo>
                  <a:pt x="4958196" y="169440"/>
                  <a:pt x="5013319" y="163344"/>
                  <a:pt x="4894217" y="174172"/>
                </a:cubicBezTo>
                <a:cubicBezTo>
                  <a:pt x="4822199" y="188575"/>
                  <a:pt x="4833846" y="188143"/>
                  <a:pt x="4728754" y="191589"/>
                </a:cubicBezTo>
                <a:cubicBezTo>
                  <a:pt x="4592362" y="196061"/>
                  <a:pt x="4455885" y="197394"/>
                  <a:pt x="4319451" y="200297"/>
                </a:cubicBezTo>
                <a:cubicBezTo>
                  <a:pt x="4258491" y="203200"/>
                  <a:pt x="4197406" y="204139"/>
                  <a:pt x="4136571" y="209006"/>
                </a:cubicBezTo>
                <a:cubicBezTo>
                  <a:pt x="4128737" y="209633"/>
                  <a:pt x="4085552" y="221835"/>
                  <a:pt x="4075611" y="226423"/>
                </a:cubicBezTo>
                <a:cubicBezTo>
                  <a:pt x="4046143" y="240024"/>
                  <a:pt x="4020011" y="262094"/>
                  <a:pt x="3988525" y="269966"/>
                </a:cubicBezTo>
                <a:cubicBezTo>
                  <a:pt x="3965302" y="275772"/>
                  <a:pt x="3942469" y="283448"/>
                  <a:pt x="3918857" y="287383"/>
                </a:cubicBezTo>
                <a:cubicBezTo>
                  <a:pt x="3854799" y="298060"/>
                  <a:pt x="3883735" y="291810"/>
                  <a:pt x="3831771" y="304800"/>
                </a:cubicBezTo>
                <a:lnTo>
                  <a:pt x="3744685" y="348343"/>
                </a:lnTo>
                <a:cubicBezTo>
                  <a:pt x="3733074" y="354149"/>
                  <a:pt x="3722167" y="361655"/>
                  <a:pt x="3709851" y="365760"/>
                </a:cubicBezTo>
                <a:cubicBezTo>
                  <a:pt x="3692434" y="371566"/>
                  <a:pt x="3674790" y="376731"/>
                  <a:pt x="3657600" y="383177"/>
                </a:cubicBezTo>
                <a:cubicBezTo>
                  <a:pt x="3629796" y="393604"/>
                  <a:pt x="3586382" y="412891"/>
                  <a:pt x="3553097" y="418012"/>
                </a:cubicBezTo>
                <a:cubicBezTo>
                  <a:pt x="3527116" y="422009"/>
                  <a:pt x="3500846" y="423817"/>
                  <a:pt x="3474720" y="426720"/>
                </a:cubicBezTo>
                <a:cubicBezTo>
                  <a:pt x="3321023" y="477951"/>
                  <a:pt x="3453724" y="439326"/>
                  <a:pt x="3108960" y="452846"/>
                </a:cubicBezTo>
                <a:cubicBezTo>
                  <a:pt x="3065354" y="454556"/>
                  <a:pt x="3021874" y="458651"/>
                  <a:pt x="2978331" y="461554"/>
                </a:cubicBezTo>
                <a:cubicBezTo>
                  <a:pt x="2934788" y="470263"/>
                  <a:pt x="2888931" y="471188"/>
                  <a:pt x="2847702" y="487680"/>
                </a:cubicBezTo>
                <a:cubicBezTo>
                  <a:pt x="2833188" y="493486"/>
                  <a:pt x="2819619" y="502778"/>
                  <a:pt x="2804160" y="505097"/>
                </a:cubicBezTo>
                <a:cubicBezTo>
                  <a:pt x="2761003" y="511571"/>
                  <a:pt x="2717074" y="510903"/>
                  <a:pt x="2673531" y="513806"/>
                </a:cubicBezTo>
                <a:cubicBezTo>
                  <a:pt x="2656114" y="516709"/>
                  <a:pt x="2638816" y="520451"/>
                  <a:pt x="2621280" y="522514"/>
                </a:cubicBezTo>
                <a:cubicBezTo>
                  <a:pt x="2509920" y="535615"/>
                  <a:pt x="2556000" y="524413"/>
                  <a:pt x="2473234" y="539932"/>
                </a:cubicBezTo>
                <a:cubicBezTo>
                  <a:pt x="2444138" y="545388"/>
                  <a:pt x="2414232" y="547988"/>
                  <a:pt x="2386148" y="557349"/>
                </a:cubicBezTo>
                <a:cubicBezTo>
                  <a:pt x="2368731" y="563155"/>
                  <a:pt x="2351708" y="570313"/>
                  <a:pt x="2333897" y="574766"/>
                </a:cubicBezTo>
                <a:lnTo>
                  <a:pt x="2264228" y="592183"/>
                </a:lnTo>
                <a:cubicBezTo>
                  <a:pt x="2214023" y="625652"/>
                  <a:pt x="2262451" y="596677"/>
                  <a:pt x="2211977" y="618309"/>
                </a:cubicBezTo>
                <a:cubicBezTo>
                  <a:pt x="2200045" y="623423"/>
                  <a:pt x="2189298" y="631168"/>
                  <a:pt x="2177142" y="635726"/>
                </a:cubicBezTo>
                <a:cubicBezTo>
                  <a:pt x="2118214" y="657823"/>
                  <a:pt x="2165312" y="632087"/>
                  <a:pt x="2116182" y="653143"/>
                </a:cubicBezTo>
                <a:cubicBezTo>
                  <a:pt x="2104250" y="658257"/>
                  <a:pt x="2094199" y="668724"/>
                  <a:pt x="2081348" y="670560"/>
                </a:cubicBezTo>
                <a:cubicBezTo>
                  <a:pt x="2032411" y="677551"/>
                  <a:pt x="1982651" y="676366"/>
                  <a:pt x="1933302" y="679269"/>
                </a:cubicBezTo>
                <a:cubicBezTo>
                  <a:pt x="1886620" y="694829"/>
                  <a:pt x="1926683" y="682675"/>
                  <a:pt x="1863634" y="696686"/>
                </a:cubicBezTo>
                <a:cubicBezTo>
                  <a:pt x="1851950" y="699282"/>
                  <a:pt x="1840629" y="703574"/>
                  <a:pt x="1828800" y="705394"/>
                </a:cubicBezTo>
                <a:cubicBezTo>
                  <a:pt x="1802819" y="709391"/>
                  <a:pt x="1776506" y="710842"/>
                  <a:pt x="1750422" y="714103"/>
                </a:cubicBezTo>
                <a:cubicBezTo>
                  <a:pt x="1730054" y="716649"/>
                  <a:pt x="1709975" y="722066"/>
                  <a:pt x="1689462" y="722812"/>
                </a:cubicBezTo>
                <a:cubicBezTo>
                  <a:pt x="1550187" y="727877"/>
                  <a:pt x="1410788" y="728617"/>
                  <a:pt x="1271451" y="731520"/>
                </a:cubicBezTo>
                <a:cubicBezTo>
                  <a:pt x="1202449" y="754521"/>
                  <a:pt x="1237309" y="745919"/>
                  <a:pt x="1166948" y="757646"/>
                </a:cubicBezTo>
                <a:cubicBezTo>
                  <a:pt x="1123942" y="786316"/>
                  <a:pt x="1157540" y="768707"/>
                  <a:pt x="1097280" y="783772"/>
                </a:cubicBezTo>
                <a:cubicBezTo>
                  <a:pt x="1088374" y="785998"/>
                  <a:pt x="1080115" y="790489"/>
                  <a:pt x="1071154" y="792480"/>
                </a:cubicBezTo>
                <a:cubicBezTo>
                  <a:pt x="937467" y="822188"/>
                  <a:pt x="714292" y="801189"/>
                  <a:pt x="635725" y="801189"/>
                </a:cubicBezTo>
              </a:path>
            </a:pathLst>
          </a:custGeom>
          <a:solidFill>
            <a:srgbClr val="0D0D0D">
              <a:alpha val="8509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06084" y="1589286"/>
            <a:ext cx="3807473" cy="264899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3250" y="4381500"/>
            <a:ext cx="10180638" cy="24765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  <a:softEdge rad="25400"/>
          </a:effectLst>
        </p:spPr>
      </p:pic>
      <p:sp>
        <p:nvSpPr>
          <p:cNvPr id="20" name="Freeform 19"/>
          <p:cNvSpPr/>
          <p:nvPr/>
        </p:nvSpPr>
        <p:spPr bwMode="auto">
          <a:xfrm>
            <a:off x="278675" y="5189598"/>
            <a:ext cx="757646" cy="145121"/>
          </a:xfrm>
          <a:custGeom>
            <a:avLst/>
            <a:gdLst>
              <a:gd name="connsiteX0" fmla="*/ 757646 w 757646"/>
              <a:gd name="connsiteY0" fmla="*/ 122632 h 145121"/>
              <a:gd name="connsiteX1" fmla="*/ 592183 w 757646"/>
              <a:gd name="connsiteY1" fmla="*/ 131341 h 145121"/>
              <a:gd name="connsiteX2" fmla="*/ 557348 w 757646"/>
              <a:gd name="connsiteY2" fmla="*/ 113924 h 145121"/>
              <a:gd name="connsiteX3" fmla="*/ 531223 w 757646"/>
              <a:gd name="connsiteY3" fmla="*/ 105215 h 145121"/>
              <a:gd name="connsiteX4" fmla="*/ 505097 w 757646"/>
              <a:gd name="connsiteY4" fmla="*/ 70381 h 145121"/>
              <a:gd name="connsiteX5" fmla="*/ 470263 w 757646"/>
              <a:gd name="connsiteY5" fmla="*/ 52964 h 145121"/>
              <a:gd name="connsiteX6" fmla="*/ 139337 w 757646"/>
              <a:gd name="connsiteY6" fmla="*/ 26838 h 145121"/>
              <a:gd name="connsiteX7" fmla="*/ 104503 w 757646"/>
              <a:gd name="connsiteY7" fmla="*/ 18129 h 145121"/>
              <a:gd name="connsiteX8" fmla="*/ 43543 w 757646"/>
              <a:gd name="connsiteY8" fmla="*/ 712 h 145121"/>
              <a:gd name="connsiteX9" fmla="*/ 0 w 757646"/>
              <a:gd name="connsiteY9" fmla="*/ 712 h 14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646" h="145121">
                <a:moveTo>
                  <a:pt x="757646" y="122632"/>
                </a:moveTo>
                <a:cubicBezTo>
                  <a:pt x="685141" y="151634"/>
                  <a:pt x="706584" y="150407"/>
                  <a:pt x="592183" y="131341"/>
                </a:cubicBezTo>
                <a:cubicBezTo>
                  <a:pt x="579377" y="129207"/>
                  <a:pt x="569280" y="119038"/>
                  <a:pt x="557348" y="113924"/>
                </a:cubicBezTo>
                <a:cubicBezTo>
                  <a:pt x="548911" y="110308"/>
                  <a:pt x="539931" y="108118"/>
                  <a:pt x="531223" y="105215"/>
                </a:cubicBezTo>
                <a:cubicBezTo>
                  <a:pt x="522514" y="93604"/>
                  <a:pt x="516117" y="79827"/>
                  <a:pt x="505097" y="70381"/>
                </a:cubicBezTo>
                <a:cubicBezTo>
                  <a:pt x="495240" y="61933"/>
                  <a:pt x="482316" y="57785"/>
                  <a:pt x="470263" y="52964"/>
                </a:cubicBezTo>
                <a:cubicBezTo>
                  <a:pt x="355228" y="6949"/>
                  <a:pt x="307869" y="32104"/>
                  <a:pt x="139337" y="26838"/>
                </a:cubicBezTo>
                <a:cubicBezTo>
                  <a:pt x="127726" y="23935"/>
                  <a:pt x="116011" y="21417"/>
                  <a:pt x="104503" y="18129"/>
                </a:cubicBezTo>
                <a:cubicBezTo>
                  <a:pt x="83493" y="12126"/>
                  <a:pt x="65808" y="3186"/>
                  <a:pt x="43543" y="712"/>
                </a:cubicBezTo>
                <a:cubicBezTo>
                  <a:pt x="29117" y="-891"/>
                  <a:pt x="14514" y="712"/>
                  <a:pt x="0" y="712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455811" y="5312234"/>
            <a:ext cx="1010194" cy="78377"/>
          </a:xfrm>
          <a:custGeom>
            <a:avLst/>
            <a:gdLst>
              <a:gd name="connsiteX0" fmla="*/ 0 w 1010194"/>
              <a:gd name="connsiteY0" fmla="*/ 0 h 78377"/>
              <a:gd name="connsiteX1" fmla="*/ 339634 w 1010194"/>
              <a:gd name="connsiteY1" fmla="*/ 8708 h 78377"/>
              <a:gd name="connsiteX2" fmla="*/ 287383 w 1010194"/>
              <a:gd name="connsiteY2" fmla="*/ 0 h 78377"/>
              <a:gd name="connsiteX3" fmla="*/ 226423 w 1010194"/>
              <a:gd name="connsiteY3" fmla="*/ 8708 h 78377"/>
              <a:gd name="connsiteX4" fmla="*/ 261257 w 1010194"/>
              <a:gd name="connsiteY4" fmla="*/ 17417 h 78377"/>
              <a:gd name="connsiteX5" fmla="*/ 339634 w 1010194"/>
              <a:gd name="connsiteY5" fmla="*/ 26125 h 78377"/>
              <a:gd name="connsiteX6" fmla="*/ 600891 w 1010194"/>
              <a:gd name="connsiteY6" fmla="*/ 34834 h 78377"/>
              <a:gd name="connsiteX7" fmla="*/ 809897 w 1010194"/>
              <a:gd name="connsiteY7" fmla="*/ 52251 h 78377"/>
              <a:gd name="connsiteX8" fmla="*/ 1010194 w 1010194"/>
              <a:gd name="connsiteY8" fmla="*/ 7837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194" h="78377">
                <a:moveTo>
                  <a:pt x="0" y="0"/>
                </a:moveTo>
                <a:cubicBezTo>
                  <a:pt x="17760" y="1316"/>
                  <a:pt x="268995" y="32254"/>
                  <a:pt x="339634" y="8708"/>
                </a:cubicBezTo>
                <a:cubicBezTo>
                  <a:pt x="356385" y="3124"/>
                  <a:pt x="304800" y="2903"/>
                  <a:pt x="287383" y="0"/>
                </a:cubicBezTo>
                <a:cubicBezTo>
                  <a:pt x="267063" y="2903"/>
                  <a:pt x="243502" y="-2678"/>
                  <a:pt x="226423" y="8708"/>
                </a:cubicBezTo>
                <a:cubicBezTo>
                  <a:pt x="216464" y="15347"/>
                  <a:pt x="249427" y="15597"/>
                  <a:pt x="261257" y="17417"/>
                </a:cubicBezTo>
                <a:cubicBezTo>
                  <a:pt x="287238" y="21414"/>
                  <a:pt x="313382" y="24779"/>
                  <a:pt x="339634" y="26125"/>
                </a:cubicBezTo>
                <a:cubicBezTo>
                  <a:pt x="426654" y="30588"/>
                  <a:pt x="513805" y="31931"/>
                  <a:pt x="600891" y="34834"/>
                </a:cubicBezTo>
                <a:cubicBezTo>
                  <a:pt x="687541" y="63715"/>
                  <a:pt x="600388" y="37286"/>
                  <a:pt x="809897" y="52251"/>
                </a:cubicBezTo>
                <a:cubicBezTo>
                  <a:pt x="988721" y="65024"/>
                  <a:pt x="939122" y="42839"/>
                  <a:pt x="1010194" y="78377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13806" y="5355771"/>
            <a:ext cx="818605" cy="383178"/>
          </a:xfrm>
          <a:custGeom>
            <a:avLst/>
            <a:gdLst>
              <a:gd name="connsiteX0" fmla="*/ 818605 w 818605"/>
              <a:gd name="connsiteY0" fmla="*/ 0 h 383178"/>
              <a:gd name="connsiteX1" fmla="*/ 644434 w 818605"/>
              <a:gd name="connsiteY1" fmla="*/ 17418 h 383178"/>
              <a:gd name="connsiteX2" fmla="*/ 600891 w 818605"/>
              <a:gd name="connsiteY2" fmla="*/ 34835 h 383178"/>
              <a:gd name="connsiteX3" fmla="*/ 566057 w 818605"/>
              <a:gd name="connsiteY3" fmla="*/ 43543 h 383178"/>
              <a:gd name="connsiteX4" fmla="*/ 557348 w 818605"/>
              <a:gd name="connsiteY4" fmla="*/ 69669 h 383178"/>
              <a:gd name="connsiteX5" fmla="*/ 566057 w 818605"/>
              <a:gd name="connsiteY5" fmla="*/ 104503 h 383178"/>
              <a:gd name="connsiteX6" fmla="*/ 627017 w 818605"/>
              <a:gd name="connsiteY6" fmla="*/ 139338 h 383178"/>
              <a:gd name="connsiteX7" fmla="*/ 644434 w 818605"/>
              <a:gd name="connsiteY7" fmla="*/ 165463 h 383178"/>
              <a:gd name="connsiteX8" fmla="*/ 714103 w 818605"/>
              <a:gd name="connsiteY8" fmla="*/ 191589 h 383178"/>
              <a:gd name="connsiteX9" fmla="*/ 705394 w 818605"/>
              <a:gd name="connsiteY9" fmla="*/ 217715 h 383178"/>
              <a:gd name="connsiteX10" fmla="*/ 653143 w 818605"/>
              <a:gd name="connsiteY10" fmla="*/ 252549 h 383178"/>
              <a:gd name="connsiteX11" fmla="*/ 618308 w 818605"/>
              <a:gd name="connsiteY11" fmla="*/ 278675 h 383178"/>
              <a:gd name="connsiteX12" fmla="*/ 583474 w 818605"/>
              <a:gd name="connsiteY12" fmla="*/ 287383 h 383178"/>
              <a:gd name="connsiteX13" fmla="*/ 357051 w 818605"/>
              <a:gd name="connsiteY13" fmla="*/ 296092 h 383178"/>
              <a:gd name="connsiteX14" fmla="*/ 322217 w 818605"/>
              <a:gd name="connsiteY14" fmla="*/ 304800 h 383178"/>
              <a:gd name="connsiteX15" fmla="*/ 243840 w 818605"/>
              <a:gd name="connsiteY15" fmla="*/ 313509 h 383178"/>
              <a:gd name="connsiteX16" fmla="*/ 191588 w 818605"/>
              <a:gd name="connsiteY16" fmla="*/ 330926 h 383178"/>
              <a:gd name="connsiteX17" fmla="*/ 156754 w 818605"/>
              <a:gd name="connsiteY17" fmla="*/ 339635 h 383178"/>
              <a:gd name="connsiteX18" fmla="*/ 104503 w 818605"/>
              <a:gd name="connsiteY18" fmla="*/ 357052 h 383178"/>
              <a:gd name="connsiteX19" fmla="*/ 78377 w 818605"/>
              <a:gd name="connsiteY19" fmla="*/ 365760 h 383178"/>
              <a:gd name="connsiteX20" fmla="*/ 26125 w 818605"/>
              <a:gd name="connsiteY20" fmla="*/ 374469 h 383178"/>
              <a:gd name="connsiteX21" fmla="*/ 0 w 818605"/>
              <a:gd name="connsiteY21" fmla="*/ 383178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605" h="383178">
                <a:moveTo>
                  <a:pt x="818605" y="0"/>
                </a:moveTo>
                <a:cubicBezTo>
                  <a:pt x="760548" y="5806"/>
                  <a:pt x="702048" y="8200"/>
                  <a:pt x="644434" y="17418"/>
                </a:cubicBezTo>
                <a:cubicBezTo>
                  <a:pt x="628998" y="19888"/>
                  <a:pt x="615721" y="29892"/>
                  <a:pt x="600891" y="34835"/>
                </a:cubicBezTo>
                <a:cubicBezTo>
                  <a:pt x="589537" y="38620"/>
                  <a:pt x="577668" y="40640"/>
                  <a:pt x="566057" y="43543"/>
                </a:cubicBezTo>
                <a:cubicBezTo>
                  <a:pt x="563154" y="52252"/>
                  <a:pt x="557348" y="60489"/>
                  <a:pt x="557348" y="69669"/>
                </a:cubicBezTo>
                <a:cubicBezTo>
                  <a:pt x="557348" y="81638"/>
                  <a:pt x="559100" y="94764"/>
                  <a:pt x="566057" y="104503"/>
                </a:cubicBezTo>
                <a:cubicBezTo>
                  <a:pt x="582533" y="127569"/>
                  <a:pt x="603377" y="131458"/>
                  <a:pt x="627017" y="139338"/>
                </a:cubicBezTo>
                <a:cubicBezTo>
                  <a:pt x="632823" y="148046"/>
                  <a:pt x="635917" y="159380"/>
                  <a:pt x="644434" y="165463"/>
                </a:cubicBezTo>
                <a:cubicBezTo>
                  <a:pt x="653544" y="171970"/>
                  <a:pt x="698372" y="186345"/>
                  <a:pt x="714103" y="191589"/>
                </a:cubicBezTo>
                <a:cubicBezTo>
                  <a:pt x="711200" y="200298"/>
                  <a:pt x="710486" y="210077"/>
                  <a:pt x="705394" y="217715"/>
                </a:cubicBezTo>
                <a:cubicBezTo>
                  <a:pt x="686756" y="245671"/>
                  <a:pt x="680532" y="243419"/>
                  <a:pt x="653143" y="252549"/>
                </a:cubicBezTo>
                <a:cubicBezTo>
                  <a:pt x="641531" y="261258"/>
                  <a:pt x="631290" y="272184"/>
                  <a:pt x="618308" y="278675"/>
                </a:cubicBezTo>
                <a:cubicBezTo>
                  <a:pt x="607603" y="284027"/>
                  <a:pt x="595416" y="286587"/>
                  <a:pt x="583474" y="287383"/>
                </a:cubicBezTo>
                <a:cubicBezTo>
                  <a:pt x="508111" y="292407"/>
                  <a:pt x="432525" y="293189"/>
                  <a:pt x="357051" y="296092"/>
                </a:cubicBezTo>
                <a:cubicBezTo>
                  <a:pt x="345440" y="298995"/>
                  <a:pt x="334046" y="302980"/>
                  <a:pt x="322217" y="304800"/>
                </a:cubicBezTo>
                <a:cubicBezTo>
                  <a:pt x="296236" y="308797"/>
                  <a:pt x="269616" y="308354"/>
                  <a:pt x="243840" y="313509"/>
                </a:cubicBezTo>
                <a:cubicBezTo>
                  <a:pt x="225837" y="317110"/>
                  <a:pt x="209173" y="325650"/>
                  <a:pt x="191588" y="330926"/>
                </a:cubicBezTo>
                <a:cubicBezTo>
                  <a:pt x="180124" y="334365"/>
                  <a:pt x="168218" y="336196"/>
                  <a:pt x="156754" y="339635"/>
                </a:cubicBezTo>
                <a:cubicBezTo>
                  <a:pt x="139169" y="344911"/>
                  <a:pt x="121920" y="351246"/>
                  <a:pt x="104503" y="357052"/>
                </a:cubicBezTo>
                <a:cubicBezTo>
                  <a:pt x="95794" y="359955"/>
                  <a:pt x="87432" y="364251"/>
                  <a:pt x="78377" y="365760"/>
                </a:cubicBezTo>
                <a:lnTo>
                  <a:pt x="26125" y="374469"/>
                </a:lnTo>
                <a:lnTo>
                  <a:pt x="0" y="383178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1828800" y="5390606"/>
            <a:ext cx="870857" cy="312986"/>
          </a:xfrm>
          <a:custGeom>
            <a:avLst/>
            <a:gdLst>
              <a:gd name="connsiteX0" fmla="*/ 69669 w 870857"/>
              <a:gd name="connsiteY0" fmla="*/ 0 h 312986"/>
              <a:gd name="connsiteX1" fmla="*/ 78377 w 870857"/>
              <a:gd name="connsiteY1" fmla="*/ 43543 h 312986"/>
              <a:gd name="connsiteX2" fmla="*/ 69669 w 870857"/>
              <a:gd name="connsiteY2" fmla="*/ 87085 h 312986"/>
              <a:gd name="connsiteX3" fmla="*/ 0 w 870857"/>
              <a:gd name="connsiteY3" fmla="*/ 113211 h 312986"/>
              <a:gd name="connsiteX4" fmla="*/ 165463 w 870857"/>
              <a:gd name="connsiteY4" fmla="*/ 121920 h 312986"/>
              <a:gd name="connsiteX5" fmla="*/ 191589 w 870857"/>
              <a:gd name="connsiteY5" fmla="*/ 139337 h 312986"/>
              <a:gd name="connsiteX6" fmla="*/ 287383 w 870857"/>
              <a:gd name="connsiteY6" fmla="*/ 156754 h 312986"/>
              <a:gd name="connsiteX7" fmla="*/ 278674 w 870857"/>
              <a:gd name="connsiteY7" fmla="*/ 191588 h 312986"/>
              <a:gd name="connsiteX8" fmla="*/ 252549 w 870857"/>
              <a:gd name="connsiteY8" fmla="*/ 200297 h 312986"/>
              <a:gd name="connsiteX9" fmla="*/ 165463 w 870857"/>
              <a:gd name="connsiteY9" fmla="*/ 217714 h 312986"/>
              <a:gd name="connsiteX10" fmla="*/ 139337 w 870857"/>
              <a:gd name="connsiteY10" fmla="*/ 226423 h 312986"/>
              <a:gd name="connsiteX11" fmla="*/ 583474 w 870857"/>
              <a:gd name="connsiteY11" fmla="*/ 269965 h 312986"/>
              <a:gd name="connsiteX12" fmla="*/ 801189 w 870857"/>
              <a:gd name="connsiteY12" fmla="*/ 287383 h 312986"/>
              <a:gd name="connsiteX13" fmla="*/ 844731 w 870857"/>
              <a:gd name="connsiteY13" fmla="*/ 296091 h 312986"/>
              <a:gd name="connsiteX14" fmla="*/ 870857 w 870857"/>
              <a:gd name="connsiteY14" fmla="*/ 304800 h 31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57" h="312986">
                <a:moveTo>
                  <a:pt x="69669" y="0"/>
                </a:moveTo>
                <a:cubicBezTo>
                  <a:pt x="72572" y="14514"/>
                  <a:pt x="78377" y="28741"/>
                  <a:pt x="78377" y="43543"/>
                </a:cubicBezTo>
                <a:cubicBezTo>
                  <a:pt x="78377" y="58344"/>
                  <a:pt x="77013" y="74234"/>
                  <a:pt x="69669" y="87085"/>
                </a:cubicBezTo>
                <a:cubicBezTo>
                  <a:pt x="58094" y="107341"/>
                  <a:pt x="15812" y="110049"/>
                  <a:pt x="0" y="113211"/>
                </a:cubicBezTo>
                <a:cubicBezTo>
                  <a:pt x="55154" y="116114"/>
                  <a:pt x="110739" y="114458"/>
                  <a:pt x="165463" y="121920"/>
                </a:cubicBezTo>
                <a:cubicBezTo>
                  <a:pt x="175833" y="123334"/>
                  <a:pt x="181789" y="135662"/>
                  <a:pt x="191589" y="139337"/>
                </a:cubicBezTo>
                <a:cubicBezTo>
                  <a:pt x="201322" y="142987"/>
                  <a:pt x="281520" y="155777"/>
                  <a:pt x="287383" y="156754"/>
                </a:cubicBezTo>
                <a:cubicBezTo>
                  <a:pt x="284480" y="168365"/>
                  <a:pt x="286151" y="182242"/>
                  <a:pt x="278674" y="191588"/>
                </a:cubicBezTo>
                <a:cubicBezTo>
                  <a:pt x="272940" y="198756"/>
                  <a:pt x="261375" y="197775"/>
                  <a:pt x="252549" y="200297"/>
                </a:cubicBezTo>
                <a:cubicBezTo>
                  <a:pt x="191833" y="217644"/>
                  <a:pt x="242429" y="200610"/>
                  <a:pt x="165463" y="217714"/>
                </a:cubicBezTo>
                <a:cubicBezTo>
                  <a:pt x="156502" y="219705"/>
                  <a:pt x="148046" y="223520"/>
                  <a:pt x="139337" y="226423"/>
                </a:cubicBezTo>
                <a:cubicBezTo>
                  <a:pt x="183444" y="402839"/>
                  <a:pt x="133820" y="251979"/>
                  <a:pt x="583474" y="269965"/>
                </a:cubicBezTo>
                <a:cubicBezTo>
                  <a:pt x="656219" y="272875"/>
                  <a:pt x="801189" y="287383"/>
                  <a:pt x="801189" y="287383"/>
                </a:cubicBezTo>
                <a:cubicBezTo>
                  <a:pt x="815703" y="290286"/>
                  <a:pt x="830372" y="292501"/>
                  <a:pt x="844731" y="296091"/>
                </a:cubicBezTo>
                <a:cubicBezTo>
                  <a:pt x="853637" y="298317"/>
                  <a:pt x="870857" y="304800"/>
                  <a:pt x="870857" y="30480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 rot="1487424">
            <a:off x="3091943" y="4915248"/>
            <a:ext cx="1749968" cy="672710"/>
          </a:xfrm>
          <a:custGeom>
            <a:avLst/>
            <a:gdLst>
              <a:gd name="connsiteX0" fmla="*/ 0 w 3901440"/>
              <a:gd name="connsiteY0" fmla="*/ 672710 h 672710"/>
              <a:gd name="connsiteX1" fmla="*/ 43543 w 3901440"/>
              <a:gd name="connsiteY1" fmla="*/ 664002 h 672710"/>
              <a:gd name="connsiteX2" fmla="*/ 113211 w 3901440"/>
              <a:gd name="connsiteY2" fmla="*/ 655293 h 672710"/>
              <a:gd name="connsiteX3" fmla="*/ 139337 w 3901440"/>
              <a:gd name="connsiteY3" fmla="*/ 637876 h 672710"/>
              <a:gd name="connsiteX4" fmla="*/ 200297 w 3901440"/>
              <a:gd name="connsiteY4" fmla="*/ 620459 h 672710"/>
              <a:gd name="connsiteX5" fmla="*/ 287383 w 3901440"/>
              <a:gd name="connsiteY5" fmla="*/ 603042 h 672710"/>
              <a:gd name="connsiteX6" fmla="*/ 426720 w 3901440"/>
              <a:gd name="connsiteY6" fmla="*/ 594333 h 672710"/>
              <a:gd name="connsiteX7" fmla="*/ 470263 w 3901440"/>
              <a:gd name="connsiteY7" fmla="*/ 585625 h 672710"/>
              <a:gd name="connsiteX8" fmla="*/ 592183 w 3901440"/>
              <a:gd name="connsiteY8" fmla="*/ 559499 h 672710"/>
              <a:gd name="connsiteX9" fmla="*/ 644434 w 3901440"/>
              <a:gd name="connsiteY9" fmla="*/ 542082 h 672710"/>
              <a:gd name="connsiteX10" fmla="*/ 670560 w 3901440"/>
              <a:gd name="connsiteY10" fmla="*/ 524665 h 672710"/>
              <a:gd name="connsiteX11" fmla="*/ 748937 w 3901440"/>
              <a:gd name="connsiteY11" fmla="*/ 507247 h 672710"/>
              <a:gd name="connsiteX12" fmla="*/ 844731 w 3901440"/>
              <a:gd name="connsiteY12" fmla="*/ 463705 h 672710"/>
              <a:gd name="connsiteX13" fmla="*/ 879566 w 3901440"/>
              <a:gd name="connsiteY13" fmla="*/ 454996 h 672710"/>
              <a:gd name="connsiteX14" fmla="*/ 905691 w 3901440"/>
              <a:gd name="connsiteY14" fmla="*/ 437579 h 672710"/>
              <a:gd name="connsiteX15" fmla="*/ 1045028 w 3901440"/>
              <a:gd name="connsiteY15" fmla="*/ 463705 h 672710"/>
              <a:gd name="connsiteX16" fmla="*/ 1166948 w 3901440"/>
              <a:gd name="connsiteY16" fmla="*/ 454996 h 672710"/>
              <a:gd name="connsiteX17" fmla="*/ 1227908 w 3901440"/>
              <a:gd name="connsiteY17" fmla="*/ 428870 h 672710"/>
              <a:gd name="connsiteX18" fmla="*/ 1262743 w 3901440"/>
              <a:gd name="connsiteY18" fmla="*/ 420162 h 672710"/>
              <a:gd name="connsiteX19" fmla="*/ 1314994 w 3901440"/>
              <a:gd name="connsiteY19" fmla="*/ 402745 h 672710"/>
              <a:gd name="connsiteX20" fmla="*/ 1341120 w 3901440"/>
              <a:gd name="connsiteY20" fmla="*/ 394036 h 672710"/>
              <a:gd name="connsiteX21" fmla="*/ 1375954 w 3901440"/>
              <a:gd name="connsiteY21" fmla="*/ 376619 h 672710"/>
              <a:gd name="connsiteX22" fmla="*/ 1463040 w 3901440"/>
              <a:gd name="connsiteY22" fmla="*/ 350493 h 672710"/>
              <a:gd name="connsiteX23" fmla="*/ 1489166 w 3901440"/>
              <a:gd name="connsiteY23" fmla="*/ 333076 h 672710"/>
              <a:gd name="connsiteX24" fmla="*/ 1672046 w 3901440"/>
              <a:gd name="connsiteY24" fmla="*/ 341785 h 672710"/>
              <a:gd name="connsiteX25" fmla="*/ 1724297 w 3901440"/>
              <a:gd name="connsiteY25" fmla="*/ 359202 h 672710"/>
              <a:gd name="connsiteX26" fmla="*/ 1837508 w 3901440"/>
              <a:gd name="connsiteY26" fmla="*/ 341785 h 672710"/>
              <a:gd name="connsiteX27" fmla="*/ 1854926 w 3901440"/>
              <a:gd name="connsiteY27" fmla="*/ 324367 h 672710"/>
              <a:gd name="connsiteX28" fmla="*/ 1933303 w 3901440"/>
              <a:gd name="connsiteY28" fmla="*/ 298242 h 672710"/>
              <a:gd name="connsiteX29" fmla="*/ 1959428 w 3901440"/>
              <a:gd name="connsiteY29" fmla="*/ 289533 h 672710"/>
              <a:gd name="connsiteX30" fmla="*/ 2290354 w 3901440"/>
              <a:gd name="connsiteY30" fmla="*/ 280825 h 672710"/>
              <a:gd name="connsiteX31" fmla="*/ 2351314 w 3901440"/>
              <a:gd name="connsiteY31" fmla="*/ 245990 h 672710"/>
              <a:gd name="connsiteX32" fmla="*/ 2377440 w 3901440"/>
              <a:gd name="connsiteY32" fmla="*/ 228573 h 672710"/>
              <a:gd name="connsiteX33" fmla="*/ 2429691 w 3901440"/>
              <a:gd name="connsiteY33" fmla="*/ 211156 h 672710"/>
              <a:gd name="connsiteX34" fmla="*/ 2481943 w 3901440"/>
              <a:gd name="connsiteY34" fmla="*/ 193739 h 672710"/>
              <a:gd name="connsiteX35" fmla="*/ 2595154 w 3901440"/>
              <a:gd name="connsiteY35" fmla="*/ 176322 h 672710"/>
              <a:gd name="connsiteX36" fmla="*/ 2778034 w 3901440"/>
              <a:gd name="connsiteY36" fmla="*/ 167613 h 672710"/>
              <a:gd name="connsiteX37" fmla="*/ 2821577 w 3901440"/>
              <a:gd name="connsiteY37" fmla="*/ 158905 h 672710"/>
              <a:gd name="connsiteX38" fmla="*/ 2873828 w 3901440"/>
              <a:gd name="connsiteY38" fmla="*/ 124070 h 672710"/>
              <a:gd name="connsiteX39" fmla="*/ 2978331 w 3901440"/>
              <a:gd name="connsiteY39" fmla="*/ 89236 h 672710"/>
              <a:gd name="connsiteX40" fmla="*/ 3030583 w 3901440"/>
              <a:gd name="connsiteY40" fmla="*/ 54402 h 672710"/>
              <a:gd name="connsiteX41" fmla="*/ 3056708 w 3901440"/>
              <a:gd name="connsiteY41" fmla="*/ 36985 h 672710"/>
              <a:gd name="connsiteX42" fmla="*/ 3178628 w 3901440"/>
              <a:gd name="connsiteY42" fmla="*/ 10859 h 672710"/>
              <a:gd name="connsiteX43" fmla="*/ 3213463 w 3901440"/>
              <a:gd name="connsiteY43" fmla="*/ 2150 h 672710"/>
              <a:gd name="connsiteX44" fmla="*/ 3439886 w 3901440"/>
              <a:gd name="connsiteY44" fmla="*/ 19567 h 672710"/>
              <a:gd name="connsiteX45" fmla="*/ 3692434 w 3901440"/>
              <a:gd name="connsiteY45" fmla="*/ 19567 h 672710"/>
              <a:gd name="connsiteX46" fmla="*/ 3753394 w 3901440"/>
              <a:gd name="connsiteY46" fmla="*/ 54402 h 672710"/>
              <a:gd name="connsiteX47" fmla="*/ 3779520 w 3901440"/>
              <a:gd name="connsiteY47" fmla="*/ 63110 h 672710"/>
              <a:gd name="connsiteX48" fmla="*/ 3901440 w 3901440"/>
              <a:gd name="connsiteY48" fmla="*/ 54402 h 6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01440" h="672710">
                <a:moveTo>
                  <a:pt x="0" y="672710"/>
                </a:moveTo>
                <a:cubicBezTo>
                  <a:pt x="14514" y="669807"/>
                  <a:pt x="28913" y="666253"/>
                  <a:pt x="43543" y="664002"/>
                </a:cubicBezTo>
                <a:cubicBezTo>
                  <a:pt x="66674" y="660443"/>
                  <a:pt x="90632" y="661451"/>
                  <a:pt x="113211" y="655293"/>
                </a:cubicBezTo>
                <a:cubicBezTo>
                  <a:pt x="123309" y="652539"/>
                  <a:pt x="129976" y="642557"/>
                  <a:pt x="139337" y="637876"/>
                </a:cubicBezTo>
                <a:cubicBezTo>
                  <a:pt x="150764" y="632163"/>
                  <a:pt x="190526" y="622553"/>
                  <a:pt x="200297" y="620459"/>
                </a:cubicBezTo>
                <a:cubicBezTo>
                  <a:pt x="229243" y="614256"/>
                  <a:pt x="257837" y="604889"/>
                  <a:pt x="287383" y="603042"/>
                </a:cubicBezTo>
                <a:lnTo>
                  <a:pt x="426720" y="594333"/>
                </a:lnTo>
                <a:lnTo>
                  <a:pt x="470263" y="585625"/>
                </a:lnTo>
                <a:cubicBezTo>
                  <a:pt x="518491" y="576856"/>
                  <a:pt x="542848" y="575944"/>
                  <a:pt x="592183" y="559499"/>
                </a:cubicBezTo>
                <a:lnTo>
                  <a:pt x="644434" y="542082"/>
                </a:lnTo>
                <a:cubicBezTo>
                  <a:pt x="653143" y="536276"/>
                  <a:pt x="661199" y="529346"/>
                  <a:pt x="670560" y="524665"/>
                </a:cubicBezTo>
                <a:cubicBezTo>
                  <a:pt x="692000" y="513945"/>
                  <a:pt x="728866" y="510592"/>
                  <a:pt x="748937" y="507247"/>
                </a:cubicBezTo>
                <a:cubicBezTo>
                  <a:pt x="794919" y="484256"/>
                  <a:pt x="805251" y="474985"/>
                  <a:pt x="844731" y="463705"/>
                </a:cubicBezTo>
                <a:cubicBezTo>
                  <a:pt x="856240" y="460417"/>
                  <a:pt x="867954" y="457899"/>
                  <a:pt x="879566" y="454996"/>
                </a:cubicBezTo>
                <a:cubicBezTo>
                  <a:pt x="888274" y="449190"/>
                  <a:pt x="895245" y="438232"/>
                  <a:pt x="905691" y="437579"/>
                </a:cubicBezTo>
                <a:cubicBezTo>
                  <a:pt x="1005698" y="431328"/>
                  <a:pt x="993949" y="429650"/>
                  <a:pt x="1045028" y="463705"/>
                </a:cubicBezTo>
                <a:cubicBezTo>
                  <a:pt x="1085668" y="460802"/>
                  <a:pt x="1126454" y="459496"/>
                  <a:pt x="1166948" y="454996"/>
                </a:cubicBezTo>
                <a:cubicBezTo>
                  <a:pt x="1223206" y="448745"/>
                  <a:pt x="1181969" y="448557"/>
                  <a:pt x="1227908" y="428870"/>
                </a:cubicBezTo>
                <a:cubicBezTo>
                  <a:pt x="1238909" y="424155"/>
                  <a:pt x="1251279" y="423601"/>
                  <a:pt x="1262743" y="420162"/>
                </a:cubicBezTo>
                <a:cubicBezTo>
                  <a:pt x="1280328" y="414887"/>
                  <a:pt x="1297577" y="408551"/>
                  <a:pt x="1314994" y="402745"/>
                </a:cubicBezTo>
                <a:cubicBezTo>
                  <a:pt x="1323703" y="399842"/>
                  <a:pt x="1332909" y="398141"/>
                  <a:pt x="1341120" y="394036"/>
                </a:cubicBezTo>
                <a:cubicBezTo>
                  <a:pt x="1352731" y="388230"/>
                  <a:pt x="1363799" y="381177"/>
                  <a:pt x="1375954" y="376619"/>
                </a:cubicBezTo>
                <a:cubicBezTo>
                  <a:pt x="1403770" y="366188"/>
                  <a:pt x="1437520" y="367506"/>
                  <a:pt x="1463040" y="350493"/>
                </a:cubicBezTo>
                <a:lnTo>
                  <a:pt x="1489166" y="333076"/>
                </a:lnTo>
                <a:cubicBezTo>
                  <a:pt x="1550126" y="335979"/>
                  <a:pt x="1611390" y="335045"/>
                  <a:pt x="1672046" y="341785"/>
                </a:cubicBezTo>
                <a:cubicBezTo>
                  <a:pt x="1690293" y="343812"/>
                  <a:pt x="1724297" y="359202"/>
                  <a:pt x="1724297" y="359202"/>
                </a:cubicBezTo>
                <a:cubicBezTo>
                  <a:pt x="1729488" y="358553"/>
                  <a:pt x="1821084" y="348824"/>
                  <a:pt x="1837508" y="341785"/>
                </a:cubicBezTo>
                <a:cubicBezTo>
                  <a:pt x="1845055" y="338551"/>
                  <a:pt x="1847582" y="328039"/>
                  <a:pt x="1854926" y="324367"/>
                </a:cubicBezTo>
                <a:cubicBezTo>
                  <a:pt x="1854939" y="324360"/>
                  <a:pt x="1920233" y="302599"/>
                  <a:pt x="1933303" y="298242"/>
                </a:cubicBezTo>
                <a:cubicBezTo>
                  <a:pt x="1942011" y="295339"/>
                  <a:pt x="1950252" y="289774"/>
                  <a:pt x="1959428" y="289533"/>
                </a:cubicBezTo>
                <a:lnTo>
                  <a:pt x="2290354" y="280825"/>
                </a:lnTo>
                <a:cubicBezTo>
                  <a:pt x="2353996" y="238396"/>
                  <a:pt x="2273984" y="290178"/>
                  <a:pt x="2351314" y="245990"/>
                </a:cubicBezTo>
                <a:cubicBezTo>
                  <a:pt x="2360401" y="240797"/>
                  <a:pt x="2367876" y="232824"/>
                  <a:pt x="2377440" y="228573"/>
                </a:cubicBezTo>
                <a:cubicBezTo>
                  <a:pt x="2394217" y="221117"/>
                  <a:pt x="2412274" y="216962"/>
                  <a:pt x="2429691" y="211156"/>
                </a:cubicBezTo>
                <a:lnTo>
                  <a:pt x="2481943" y="193739"/>
                </a:lnTo>
                <a:cubicBezTo>
                  <a:pt x="2525624" y="185002"/>
                  <a:pt x="2546865" y="179652"/>
                  <a:pt x="2595154" y="176322"/>
                </a:cubicBezTo>
                <a:cubicBezTo>
                  <a:pt x="2656038" y="172123"/>
                  <a:pt x="2717074" y="170516"/>
                  <a:pt x="2778034" y="167613"/>
                </a:cubicBezTo>
                <a:cubicBezTo>
                  <a:pt x="2792548" y="164710"/>
                  <a:pt x="2808102" y="165030"/>
                  <a:pt x="2821577" y="158905"/>
                </a:cubicBezTo>
                <a:cubicBezTo>
                  <a:pt x="2840634" y="150243"/>
                  <a:pt x="2853520" y="129147"/>
                  <a:pt x="2873828" y="124070"/>
                </a:cubicBezTo>
                <a:cubicBezTo>
                  <a:pt x="2956091" y="103504"/>
                  <a:pt x="2922086" y="117358"/>
                  <a:pt x="2978331" y="89236"/>
                </a:cubicBezTo>
                <a:cubicBezTo>
                  <a:pt x="3008944" y="43315"/>
                  <a:pt x="2978096" y="76896"/>
                  <a:pt x="3030583" y="54402"/>
                </a:cubicBezTo>
                <a:cubicBezTo>
                  <a:pt x="3040203" y="50279"/>
                  <a:pt x="3047144" y="41236"/>
                  <a:pt x="3056708" y="36985"/>
                </a:cubicBezTo>
                <a:cubicBezTo>
                  <a:pt x="3105267" y="15403"/>
                  <a:pt x="3123751" y="17718"/>
                  <a:pt x="3178628" y="10859"/>
                </a:cubicBezTo>
                <a:cubicBezTo>
                  <a:pt x="3190240" y="7956"/>
                  <a:pt x="3201494" y="2150"/>
                  <a:pt x="3213463" y="2150"/>
                </a:cubicBezTo>
                <a:cubicBezTo>
                  <a:pt x="3395606" y="2150"/>
                  <a:pt x="3354114" y="-9022"/>
                  <a:pt x="3439886" y="19567"/>
                </a:cubicBezTo>
                <a:cubicBezTo>
                  <a:pt x="3494020" y="17107"/>
                  <a:pt x="3618906" y="-486"/>
                  <a:pt x="3692434" y="19567"/>
                </a:cubicBezTo>
                <a:cubicBezTo>
                  <a:pt x="3726018" y="28726"/>
                  <a:pt x="3725021" y="40216"/>
                  <a:pt x="3753394" y="54402"/>
                </a:cubicBezTo>
                <a:cubicBezTo>
                  <a:pt x="3761605" y="58507"/>
                  <a:pt x="3770811" y="60207"/>
                  <a:pt x="3779520" y="63110"/>
                </a:cubicBezTo>
                <a:lnTo>
                  <a:pt x="3901440" y="54402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 rot="467444">
            <a:off x="5724584" y="4650377"/>
            <a:ext cx="205951" cy="28070"/>
          </a:xfrm>
          <a:custGeom>
            <a:avLst/>
            <a:gdLst>
              <a:gd name="connsiteX0" fmla="*/ 0 w 269966"/>
              <a:gd name="connsiteY0" fmla="*/ 8709 h 28070"/>
              <a:gd name="connsiteX1" fmla="*/ 182880 w 269966"/>
              <a:gd name="connsiteY1" fmla="*/ 17417 h 28070"/>
              <a:gd name="connsiteX2" fmla="*/ 261257 w 269966"/>
              <a:gd name="connsiteY2" fmla="*/ 17417 h 28070"/>
              <a:gd name="connsiteX3" fmla="*/ 269966 w 269966"/>
              <a:gd name="connsiteY3" fmla="*/ 0 h 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6" h="28070">
                <a:moveTo>
                  <a:pt x="0" y="8709"/>
                </a:moveTo>
                <a:cubicBezTo>
                  <a:pt x="60960" y="11612"/>
                  <a:pt x="122045" y="12550"/>
                  <a:pt x="182880" y="17417"/>
                </a:cubicBezTo>
                <a:cubicBezTo>
                  <a:pt x="223374" y="20656"/>
                  <a:pt x="216738" y="39677"/>
                  <a:pt x="261257" y="17417"/>
                </a:cubicBezTo>
                <a:cubicBezTo>
                  <a:pt x="267063" y="14514"/>
                  <a:pt x="267063" y="5806"/>
                  <a:pt x="269966" y="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479976" y="-711201"/>
            <a:ext cx="1076599" cy="5267326"/>
            <a:chOff x="1463043" y="-1"/>
            <a:chExt cx="1076599" cy="1415143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755471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60569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832070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548702" y="4880544"/>
            <a:ext cx="1022499" cy="1304925"/>
            <a:chOff x="7548702" y="4880544"/>
            <a:chExt cx="1022499" cy="13049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702" y="5082928"/>
              <a:ext cx="704850" cy="704850"/>
            </a:xfrm>
            <a:prstGeom prst="rect">
              <a:avLst/>
            </a:prstGeom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477" y="4880544"/>
              <a:ext cx="628650" cy="13049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501" y="5427636"/>
              <a:ext cx="647700" cy="61912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066" y="5095505"/>
            <a:ext cx="600075" cy="8572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146" y="5087691"/>
            <a:ext cx="647700" cy="619125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6200" y="0"/>
            <a:ext cx="177800" cy="685800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" y="6286500"/>
            <a:ext cx="9137668" cy="5715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769" y="5631170"/>
            <a:ext cx="628650" cy="63817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r="-2"/>
          <a:stretch/>
        </p:blipFill>
        <p:spPr bwMode="auto">
          <a:xfrm>
            <a:off x="3376990" y="762325"/>
            <a:ext cx="10149568" cy="48672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32869" y="4933996"/>
            <a:ext cx="828675" cy="1038225"/>
            <a:chOff x="4432869" y="4933996"/>
            <a:chExt cx="828675" cy="10382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69" y="4933996"/>
              <a:ext cx="828675" cy="1038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9" y="5435630"/>
              <a:ext cx="466725" cy="5143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149048" y="3898668"/>
            <a:ext cx="49949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Involv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Action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Based on Vision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Based on Insight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Click="0" advTm="1600">
        <p:push dir="u"/>
      </p:transition>
    </mc:Choice>
    <mc:Fallback xmlns="">
      <p:transition advClick="0" advTm="160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500">
                                          <p:cBhvr additive="base">
                                            <p:cTn id="11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500">
                                          <p:cBhvr additive="base">
                                            <p:cTn id="12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eat field design template">
  <a:themeElements>
    <a:clrScheme name="Custom 1">
      <a:dk1>
        <a:srgbClr val="1C1C1C"/>
      </a:dk1>
      <a:lt1>
        <a:srgbClr val="523E26"/>
      </a:lt1>
      <a:dk2>
        <a:srgbClr val="654A1D"/>
      </a:dk2>
      <a:lt2>
        <a:srgbClr val="D79762"/>
      </a:lt2>
      <a:accent1>
        <a:srgbClr val="B1A59D"/>
      </a:accent1>
      <a:accent2>
        <a:srgbClr val="8F5F2F"/>
      </a:accent2>
      <a:accent3>
        <a:srgbClr val="B3AFAC"/>
      </a:accent3>
      <a:accent4>
        <a:srgbClr val="161616"/>
      </a:accent4>
      <a:accent5>
        <a:srgbClr val="D5CFCC"/>
      </a:accent5>
      <a:accent6>
        <a:srgbClr val="81552A"/>
      </a:accent6>
      <a:hlink>
        <a:srgbClr val="F4D700"/>
      </a:hlink>
      <a:folHlink>
        <a:srgbClr val="E7EBEB"/>
      </a:folHlink>
    </a:clrScheme>
    <a:fontScheme name="Wheat fiel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Wheat field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CC99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B98A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5B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D4D4D4"/>
        </a:accent6>
        <a:hlink>
          <a:srgbClr val="CC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7">
        <a:dk1>
          <a:srgbClr val="361B00"/>
        </a:dk1>
        <a:lt1>
          <a:srgbClr val="000099"/>
        </a:lt1>
        <a:dk2>
          <a:srgbClr val="333333"/>
        </a:dk2>
        <a:lt2>
          <a:srgbClr val="003366"/>
        </a:lt2>
        <a:accent1>
          <a:srgbClr val="3366CC"/>
        </a:accent1>
        <a:accent2>
          <a:srgbClr val="F09A00"/>
        </a:accent2>
        <a:accent3>
          <a:srgbClr val="AAAACA"/>
        </a:accent3>
        <a:accent4>
          <a:srgbClr val="2D1500"/>
        </a:accent4>
        <a:accent5>
          <a:srgbClr val="ADB8E2"/>
        </a:accent5>
        <a:accent6>
          <a:srgbClr val="D98B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8">
        <a:dk1>
          <a:srgbClr val="926C00"/>
        </a:dk1>
        <a:lt1>
          <a:srgbClr val="686B5D"/>
        </a:lt1>
        <a:dk2>
          <a:srgbClr val="4D4D4D"/>
        </a:dk2>
        <a:lt2>
          <a:srgbClr val="777777"/>
        </a:lt2>
        <a:accent1>
          <a:srgbClr val="B2B2B2"/>
        </a:accent1>
        <a:accent2>
          <a:srgbClr val="809EA8"/>
        </a:accent2>
        <a:accent3>
          <a:srgbClr val="B9BAB6"/>
        </a:accent3>
        <a:accent4>
          <a:srgbClr val="7C5B00"/>
        </a:accent4>
        <a:accent5>
          <a:srgbClr val="D5D5D5"/>
        </a:accent5>
        <a:accent6>
          <a:srgbClr val="738F98"/>
        </a:accent6>
        <a:hlink>
          <a:srgbClr val="FFCC66"/>
        </a:hlink>
        <a:folHlink>
          <a:srgbClr val="F7F3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9">
        <a:dk1>
          <a:srgbClr val="005A58"/>
        </a:dk1>
        <a:lt1>
          <a:srgbClr val="CC9900"/>
        </a:lt1>
        <a:dk2>
          <a:srgbClr val="008080"/>
        </a:dk2>
        <a:lt2>
          <a:srgbClr val="006666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AE8200"/>
        </a:accent4>
        <a:accent5>
          <a:srgbClr val="AAB8B7"/>
        </a:accent5>
        <a:accent6>
          <a:srgbClr val="6264B4"/>
        </a:accent6>
        <a:hlink>
          <a:srgbClr val="FFC41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0">
        <a:dk1>
          <a:srgbClr val="5C1F00"/>
        </a:dk1>
        <a:lt1>
          <a:srgbClr val="111111"/>
        </a:lt1>
        <a:dk2>
          <a:srgbClr val="800000"/>
        </a:dk2>
        <a:lt2>
          <a:srgbClr val="663300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0D0D0D"/>
        </a:accent4>
        <a:accent5>
          <a:srgbClr val="E2ADAA"/>
        </a:accent5>
        <a:accent6>
          <a:srgbClr val="AC6D56"/>
        </a:accent6>
        <a:hlink>
          <a:srgbClr val="FFCC66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1">
        <a:dk1>
          <a:srgbClr val="1C1C1C"/>
        </a:dk1>
        <a:lt1>
          <a:srgbClr val="523E26"/>
        </a:lt1>
        <a:dk2>
          <a:srgbClr val="654A1D"/>
        </a:dk2>
        <a:lt2>
          <a:srgbClr val="2D2015"/>
        </a:lt2>
        <a:accent1>
          <a:srgbClr val="B1A59D"/>
        </a:accent1>
        <a:accent2>
          <a:srgbClr val="8F5F2F"/>
        </a:accent2>
        <a:accent3>
          <a:srgbClr val="B3AFAC"/>
        </a:accent3>
        <a:accent4>
          <a:srgbClr val="161616"/>
        </a:accent4>
        <a:accent5>
          <a:srgbClr val="D5CFCC"/>
        </a:accent5>
        <a:accent6>
          <a:srgbClr val="81552A"/>
        </a:accent6>
        <a:hlink>
          <a:srgbClr val="F4D700"/>
        </a:hlink>
        <a:folHlink>
          <a:srgbClr val="E7EB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615</Words>
  <Application>Microsoft Macintosh PowerPoint</Application>
  <PresentationFormat>On-screen Show (4:3)</PresentationFormat>
  <Paragraphs>136</Paragraphs>
  <Slides>21</Slides>
  <Notes>10</Notes>
  <HiddenSlides>0</HiddenSlides>
  <MMClips>5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Five Rules</vt:lpstr>
      <vt:lpstr>Wheat field design template</vt:lpstr>
      <vt:lpstr>Presentation</vt:lpstr>
      <vt:lpstr>PowerPoint Presentation</vt:lpstr>
      <vt:lpstr>I. Transformational Conversations</vt:lpstr>
      <vt:lpstr>PowerPoint Presentation</vt:lpstr>
      <vt:lpstr>Urban Theological Foundations</vt:lpstr>
      <vt:lpstr>PowerPoint Presentation</vt:lpstr>
      <vt:lpstr>All Theologies are Contextual Theologies</vt:lpstr>
      <vt:lpstr>Urban Missions Research Transformational  Conversations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2013-11-12T04:11:27Z</dcterms:modified>
</cp:coreProperties>
</file>